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5" r:id="rId1"/>
  </p:sldMasterIdLst>
  <p:notesMasterIdLst>
    <p:notesMasterId r:id="rId36"/>
  </p:notesMasterIdLst>
  <p:sldIdLst>
    <p:sldId id="256" r:id="rId2"/>
    <p:sldId id="343" r:id="rId3"/>
    <p:sldId id="258" r:id="rId4"/>
    <p:sldId id="259" r:id="rId5"/>
    <p:sldId id="364" r:id="rId6"/>
    <p:sldId id="302" r:id="rId7"/>
    <p:sldId id="347" r:id="rId8"/>
    <p:sldId id="379" r:id="rId9"/>
    <p:sldId id="378" r:id="rId10"/>
    <p:sldId id="382" r:id="rId11"/>
    <p:sldId id="375" r:id="rId12"/>
    <p:sldId id="373" r:id="rId13"/>
    <p:sldId id="380" r:id="rId14"/>
    <p:sldId id="381" r:id="rId15"/>
    <p:sldId id="366" r:id="rId16"/>
    <p:sldId id="349" r:id="rId17"/>
    <p:sldId id="383" r:id="rId18"/>
    <p:sldId id="294" r:id="rId19"/>
    <p:sldId id="376" r:id="rId20"/>
    <p:sldId id="344" r:id="rId21"/>
    <p:sldId id="370" r:id="rId22"/>
    <p:sldId id="369" r:id="rId23"/>
    <p:sldId id="372" r:id="rId24"/>
    <p:sldId id="357" r:id="rId25"/>
    <p:sldId id="262" r:id="rId26"/>
    <p:sldId id="270" r:id="rId27"/>
    <p:sldId id="384" r:id="rId28"/>
    <p:sldId id="377" r:id="rId29"/>
    <p:sldId id="356" r:id="rId30"/>
    <p:sldId id="297" r:id="rId31"/>
    <p:sldId id="330" r:id="rId32"/>
    <p:sldId id="305" r:id="rId33"/>
    <p:sldId id="374" r:id="rId34"/>
    <p:sldId id="33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bongile Walaza" initials="SW" lastIdx="59" clrIdx="0">
    <p:extLst>
      <p:ext uri="{19B8F6BF-5375-455C-9EA6-DF929625EA0E}">
        <p15:presenceInfo xmlns:p15="http://schemas.microsoft.com/office/powerpoint/2012/main" userId="S-1-5-21-1960408961-1708537768-682003330-4068" providerId="AD"/>
      </p:ext>
    </p:extLst>
  </p:cmAuthor>
  <p:cmAuthor id="2" name="Jocelyn Moyes" initials="JM" lastIdx="21" clrIdx="1">
    <p:extLst>
      <p:ext uri="{19B8F6BF-5375-455C-9EA6-DF929625EA0E}">
        <p15:presenceInfo xmlns:p15="http://schemas.microsoft.com/office/powerpoint/2012/main" userId="S-1-5-21-1960408961-1708537768-682003330-1491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EABB"/>
    <a:srgbClr val="9FE6FF"/>
    <a:srgbClr val="FFFFCC"/>
    <a:srgbClr val="FFDB69"/>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17" d="100"/>
          <a:sy n="117" d="100"/>
        </p:scale>
        <p:origin x="1733"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2.xml"/><Relationship Id="rId1" Type="http://schemas.microsoft.com/office/2011/relationships/chartStyle" Target="style2.xml"/></Relationships>
</file>

<file path=ppt/charts/_rels/chart5.xml.rels><?xml version="1.0" encoding="UTF-8" standalone="yes"?>
<Relationships xmlns="http://schemas.openxmlformats.org/package/2006/relationships"><Relationship Id="rId3" Type="http://schemas.openxmlformats.org/officeDocument/2006/relationships/oleObject" Target="../embeddings/oleObject2.bin"/><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0970888037307165E-2"/>
          <c:y val="0.12007620757931574"/>
          <c:w val="0.8965771931703379"/>
          <c:h val="0.62745176589768381"/>
        </c:manualLayout>
      </c:layout>
      <c:barChart>
        <c:barDir val="col"/>
        <c:grouping val="stacked"/>
        <c:varyColors val="0"/>
        <c:ser>
          <c:idx val="2"/>
          <c:order val="0"/>
          <c:tx>
            <c:strRef>
              <c:f>'SRI 2016-2023'!$C$1</c:f>
              <c:strCache>
                <c:ptCount val="1"/>
                <c:pt idx="0">
                  <c:v>A (H1N1)pdm09</c:v>
                </c:pt>
              </c:strCache>
            </c:strRef>
          </c:tx>
          <c:spPr>
            <a:solidFill>
              <a:srgbClr val="00FFFF"/>
            </a:solidFill>
            <a:ln>
              <a:noFill/>
            </a:ln>
            <a:effectLst>
              <a:innerShdw blurRad="114300">
                <a:schemeClr val="accent3"/>
              </a:innerShdw>
            </a:effectLst>
          </c:spPr>
          <c:invertIfNegative val="0"/>
          <c:cat>
            <c:multiLvlStrRef>
              <c:f>'SRI 2016-2023'!$A$2:$B$401</c:f>
              <c:multiLvlStrCache>
                <c:ptCount val="399"/>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1</c:v>
                  </c:pt>
                  <c:pt idx="53">
                    <c:v>2</c:v>
                  </c:pt>
                  <c:pt idx="54">
                    <c:v>3</c:v>
                  </c:pt>
                  <c:pt idx="55">
                    <c:v>4</c:v>
                  </c:pt>
                  <c:pt idx="56">
                    <c:v>5</c:v>
                  </c:pt>
                  <c:pt idx="57">
                    <c:v>6</c:v>
                  </c:pt>
                  <c:pt idx="58">
                    <c:v>7</c:v>
                  </c:pt>
                  <c:pt idx="59">
                    <c:v>8</c:v>
                  </c:pt>
                  <c:pt idx="60">
                    <c:v>9</c:v>
                  </c:pt>
                  <c:pt idx="61">
                    <c:v>10</c:v>
                  </c:pt>
                  <c:pt idx="62">
                    <c:v>11</c:v>
                  </c:pt>
                  <c:pt idx="63">
                    <c:v>12</c:v>
                  </c:pt>
                  <c:pt idx="64">
                    <c:v>13</c:v>
                  </c:pt>
                  <c:pt idx="65">
                    <c:v>14</c:v>
                  </c:pt>
                  <c:pt idx="66">
                    <c:v>15</c:v>
                  </c:pt>
                  <c:pt idx="67">
                    <c:v>16</c:v>
                  </c:pt>
                  <c:pt idx="68">
                    <c:v>17</c:v>
                  </c:pt>
                  <c:pt idx="69">
                    <c:v>18</c:v>
                  </c:pt>
                  <c:pt idx="70">
                    <c:v>19</c:v>
                  </c:pt>
                  <c:pt idx="71">
                    <c:v>20</c:v>
                  </c:pt>
                  <c:pt idx="72">
                    <c:v>21</c:v>
                  </c:pt>
                  <c:pt idx="73">
                    <c:v>22</c:v>
                  </c:pt>
                  <c:pt idx="74">
                    <c:v>23</c:v>
                  </c:pt>
                  <c:pt idx="75">
                    <c:v>24</c:v>
                  </c:pt>
                  <c:pt idx="76">
                    <c:v>25</c:v>
                  </c:pt>
                  <c:pt idx="77">
                    <c:v>26</c:v>
                  </c:pt>
                  <c:pt idx="78">
                    <c:v>27</c:v>
                  </c:pt>
                  <c:pt idx="79">
                    <c:v>28</c:v>
                  </c:pt>
                  <c:pt idx="80">
                    <c:v>29</c:v>
                  </c:pt>
                  <c:pt idx="81">
                    <c:v>30</c:v>
                  </c:pt>
                  <c:pt idx="82">
                    <c:v>31</c:v>
                  </c:pt>
                  <c:pt idx="83">
                    <c:v>32</c:v>
                  </c:pt>
                  <c:pt idx="84">
                    <c:v>33</c:v>
                  </c:pt>
                  <c:pt idx="85">
                    <c:v>34</c:v>
                  </c:pt>
                  <c:pt idx="86">
                    <c:v>35</c:v>
                  </c:pt>
                  <c:pt idx="87">
                    <c:v>36</c:v>
                  </c:pt>
                  <c:pt idx="88">
                    <c:v>37</c:v>
                  </c:pt>
                  <c:pt idx="89">
                    <c:v>38</c:v>
                  </c:pt>
                  <c:pt idx="90">
                    <c:v>39</c:v>
                  </c:pt>
                  <c:pt idx="91">
                    <c:v>40</c:v>
                  </c:pt>
                  <c:pt idx="92">
                    <c:v>41</c:v>
                  </c:pt>
                  <c:pt idx="93">
                    <c:v>42</c:v>
                  </c:pt>
                  <c:pt idx="94">
                    <c:v>43</c:v>
                  </c:pt>
                  <c:pt idx="95">
                    <c:v>44</c:v>
                  </c:pt>
                  <c:pt idx="96">
                    <c:v>45</c:v>
                  </c:pt>
                  <c:pt idx="97">
                    <c:v>46</c:v>
                  </c:pt>
                  <c:pt idx="98">
                    <c:v>47</c:v>
                  </c:pt>
                  <c:pt idx="99">
                    <c:v>48</c:v>
                  </c:pt>
                  <c:pt idx="100">
                    <c:v>49</c:v>
                  </c:pt>
                  <c:pt idx="101">
                    <c:v>50</c:v>
                  </c:pt>
                  <c:pt idx="102">
                    <c:v>51</c:v>
                  </c:pt>
                  <c:pt idx="103">
                    <c:v>52</c:v>
                  </c:pt>
                  <c:pt idx="104">
                    <c:v>1</c:v>
                  </c:pt>
                  <c:pt idx="105">
                    <c:v>2</c:v>
                  </c:pt>
                  <c:pt idx="106">
                    <c:v>3</c:v>
                  </c:pt>
                  <c:pt idx="107">
                    <c:v>4</c:v>
                  </c:pt>
                  <c:pt idx="108">
                    <c:v>5</c:v>
                  </c:pt>
                  <c:pt idx="109">
                    <c:v>6</c:v>
                  </c:pt>
                  <c:pt idx="110">
                    <c:v>7</c:v>
                  </c:pt>
                  <c:pt idx="111">
                    <c:v>8</c:v>
                  </c:pt>
                  <c:pt idx="112">
                    <c:v>9</c:v>
                  </c:pt>
                  <c:pt idx="113">
                    <c:v>10</c:v>
                  </c:pt>
                  <c:pt idx="114">
                    <c:v>11</c:v>
                  </c:pt>
                  <c:pt idx="115">
                    <c:v>12</c:v>
                  </c:pt>
                  <c:pt idx="116">
                    <c:v>13</c:v>
                  </c:pt>
                  <c:pt idx="117">
                    <c:v>14</c:v>
                  </c:pt>
                  <c:pt idx="118">
                    <c:v>15</c:v>
                  </c:pt>
                  <c:pt idx="119">
                    <c:v>16</c:v>
                  </c:pt>
                  <c:pt idx="120">
                    <c:v>17</c:v>
                  </c:pt>
                  <c:pt idx="121">
                    <c:v>18</c:v>
                  </c:pt>
                  <c:pt idx="122">
                    <c:v>19</c:v>
                  </c:pt>
                  <c:pt idx="123">
                    <c:v>20</c:v>
                  </c:pt>
                  <c:pt idx="124">
                    <c:v>21</c:v>
                  </c:pt>
                  <c:pt idx="125">
                    <c:v>22</c:v>
                  </c:pt>
                  <c:pt idx="126">
                    <c:v>23</c:v>
                  </c:pt>
                  <c:pt idx="127">
                    <c:v>24</c:v>
                  </c:pt>
                  <c:pt idx="128">
                    <c:v>25</c:v>
                  </c:pt>
                  <c:pt idx="129">
                    <c:v>26</c:v>
                  </c:pt>
                  <c:pt idx="130">
                    <c:v>27</c:v>
                  </c:pt>
                  <c:pt idx="131">
                    <c:v>28</c:v>
                  </c:pt>
                  <c:pt idx="132">
                    <c:v>29</c:v>
                  </c:pt>
                  <c:pt idx="133">
                    <c:v>30</c:v>
                  </c:pt>
                  <c:pt idx="134">
                    <c:v>31</c:v>
                  </c:pt>
                  <c:pt idx="135">
                    <c:v>32</c:v>
                  </c:pt>
                  <c:pt idx="136">
                    <c:v>33</c:v>
                  </c:pt>
                  <c:pt idx="137">
                    <c:v>34</c:v>
                  </c:pt>
                  <c:pt idx="138">
                    <c:v>35</c:v>
                  </c:pt>
                  <c:pt idx="139">
                    <c:v>36</c:v>
                  </c:pt>
                  <c:pt idx="140">
                    <c:v>37</c:v>
                  </c:pt>
                  <c:pt idx="141">
                    <c:v>38</c:v>
                  </c:pt>
                  <c:pt idx="142">
                    <c:v>39</c:v>
                  </c:pt>
                  <c:pt idx="143">
                    <c:v>40</c:v>
                  </c:pt>
                  <c:pt idx="144">
                    <c:v>41</c:v>
                  </c:pt>
                  <c:pt idx="145">
                    <c:v>42</c:v>
                  </c:pt>
                  <c:pt idx="146">
                    <c:v>43</c:v>
                  </c:pt>
                  <c:pt idx="147">
                    <c:v>44</c:v>
                  </c:pt>
                  <c:pt idx="148">
                    <c:v>45</c:v>
                  </c:pt>
                  <c:pt idx="149">
                    <c:v>46</c:v>
                  </c:pt>
                  <c:pt idx="150">
                    <c:v>47</c:v>
                  </c:pt>
                  <c:pt idx="151">
                    <c:v>48</c:v>
                  </c:pt>
                  <c:pt idx="152">
                    <c:v>49</c:v>
                  </c:pt>
                  <c:pt idx="153">
                    <c:v>50</c:v>
                  </c:pt>
                  <c:pt idx="154">
                    <c:v>51</c:v>
                  </c:pt>
                  <c:pt idx="155">
                    <c:v>52</c:v>
                  </c:pt>
                  <c:pt idx="156">
                    <c:v>1</c:v>
                  </c:pt>
                  <c:pt idx="157">
                    <c:v>2</c:v>
                  </c:pt>
                  <c:pt idx="158">
                    <c:v>3</c:v>
                  </c:pt>
                  <c:pt idx="159">
                    <c:v>4</c:v>
                  </c:pt>
                  <c:pt idx="160">
                    <c:v>5</c:v>
                  </c:pt>
                  <c:pt idx="161">
                    <c:v>6</c:v>
                  </c:pt>
                  <c:pt idx="162">
                    <c:v>7</c:v>
                  </c:pt>
                  <c:pt idx="163">
                    <c:v>8</c:v>
                  </c:pt>
                  <c:pt idx="164">
                    <c:v>9</c:v>
                  </c:pt>
                  <c:pt idx="165">
                    <c:v>10</c:v>
                  </c:pt>
                  <c:pt idx="166">
                    <c:v>11</c:v>
                  </c:pt>
                  <c:pt idx="167">
                    <c:v>12</c:v>
                  </c:pt>
                  <c:pt idx="168">
                    <c:v>13</c:v>
                  </c:pt>
                  <c:pt idx="169">
                    <c:v>14</c:v>
                  </c:pt>
                  <c:pt idx="170">
                    <c:v>15</c:v>
                  </c:pt>
                  <c:pt idx="171">
                    <c:v>16</c:v>
                  </c:pt>
                  <c:pt idx="172">
                    <c:v>17</c:v>
                  </c:pt>
                  <c:pt idx="173">
                    <c:v>18</c:v>
                  </c:pt>
                  <c:pt idx="174">
                    <c:v>19</c:v>
                  </c:pt>
                  <c:pt idx="175">
                    <c:v>20</c:v>
                  </c:pt>
                  <c:pt idx="176">
                    <c:v>21</c:v>
                  </c:pt>
                  <c:pt idx="177">
                    <c:v>22</c:v>
                  </c:pt>
                  <c:pt idx="178">
                    <c:v>23</c:v>
                  </c:pt>
                  <c:pt idx="179">
                    <c:v>24</c:v>
                  </c:pt>
                  <c:pt idx="180">
                    <c:v>25</c:v>
                  </c:pt>
                  <c:pt idx="181">
                    <c:v>26</c:v>
                  </c:pt>
                  <c:pt idx="182">
                    <c:v>27</c:v>
                  </c:pt>
                  <c:pt idx="183">
                    <c:v>28</c:v>
                  </c:pt>
                  <c:pt idx="184">
                    <c:v>29</c:v>
                  </c:pt>
                  <c:pt idx="185">
                    <c:v>30</c:v>
                  </c:pt>
                  <c:pt idx="186">
                    <c:v>31</c:v>
                  </c:pt>
                  <c:pt idx="187">
                    <c:v>32</c:v>
                  </c:pt>
                  <c:pt idx="188">
                    <c:v>33</c:v>
                  </c:pt>
                  <c:pt idx="189">
                    <c:v>34</c:v>
                  </c:pt>
                  <c:pt idx="190">
                    <c:v>35</c:v>
                  </c:pt>
                  <c:pt idx="191">
                    <c:v>36</c:v>
                  </c:pt>
                  <c:pt idx="192">
                    <c:v>37</c:v>
                  </c:pt>
                  <c:pt idx="193">
                    <c:v>38</c:v>
                  </c:pt>
                  <c:pt idx="194">
                    <c:v>39</c:v>
                  </c:pt>
                  <c:pt idx="195">
                    <c:v>40</c:v>
                  </c:pt>
                  <c:pt idx="196">
                    <c:v>41</c:v>
                  </c:pt>
                  <c:pt idx="197">
                    <c:v>42</c:v>
                  </c:pt>
                  <c:pt idx="198">
                    <c:v>43</c:v>
                  </c:pt>
                  <c:pt idx="199">
                    <c:v>44</c:v>
                  </c:pt>
                  <c:pt idx="200">
                    <c:v>45</c:v>
                  </c:pt>
                  <c:pt idx="201">
                    <c:v>46</c:v>
                  </c:pt>
                  <c:pt idx="202">
                    <c:v>47</c:v>
                  </c:pt>
                  <c:pt idx="203">
                    <c:v>48</c:v>
                  </c:pt>
                  <c:pt idx="204">
                    <c:v>49</c:v>
                  </c:pt>
                  <c:pt idx="205">
                    <c:v>50</c:v>
                  </c:pt>
                  <c:pt idx="206">
                    <c:v>51</c:v>
                  </c:pt>
                  <c:pt idx="207">
                    <c:v>52</c:v>
                  </c:pt>
                  <c:pt idx="208">
                    <c:v>1</c:v>
                  </c:pt>
                  <c:pt idx="209">
                    <c:v>2</c:v>
                  </c:pt>
                  <c:pt idx="210">
                    <c:v>3</c:v>
                  </c:pt>
                  <c:pt idx="211">
                    <c:v>4</c:v>
                  </c:pt>
                  <c:pt idx="212">
                    <c:v>5</c:v>
                  </c:pt>
                  <c:pt idx="213">
                    <c:v>6</c:v>
                  </c:pt>
                  <c:pt idx="214">
                    <c:v>7</c:v>
                  </c:pt>
                  <c:pt idx="215">
                    <c:v>8</c:v>
                  </c:pt>
                  <c:pt idx="216">
                    <c:v>9</c:v>
                  </c:pt>
                  <c:pt idx="217">
                    <c:v>10</c:v>
                  </c:pt>
                  <c:pt idx="218">
                    <c:v>11</c:v>
                  </c:pt>
                  <c:pt idx="219">
                    <c:v>12</c:v>
                  </c:pt>
                  <c:pt idx="220">
                    <c:v>13</c:v>
                  </c:pt>
                  <c:pt idx="221">
                    <c:v>14</c:v>
                  </c:pt>
                  <c:pt idx="222">
                    <c:v>15</c:v>
                  </c:pt>
                  <c:pt idx="223">
                    <c:v>16</c:v>
                  </c:pt>
                  <c:pt idx="224">
                    <c:v>17</c:v>
                  </c:pt>
                  <c:pt idx="225">
                    <c:v>18</c:v>
                  </c:pt>
                  <c:pt idx="226">
                    <c:v>19</c:v>
                  </c:pt>
                  <c:pt idx="227">
                    <c:v>20</c:v>
                  </c:pt>
                  <c:pt idx="228">
                    <c:v>21</c:v>
                  </c:pt>
                  <c:pt idx="229">
                    <c:v>22</c:v>
                  </c:pt>
                  <c:pt idx="230">
                    <c:v>23</c:v>
                  </c:pt>
                  <c:pt idx="231">
                    <c:v>24</c:v>
                  </c:pt>
                  <c:pt idx="232">
                    <c:v>25</c:v>
                  </c:pt>
                  <c:pt idx="233">
                    <c:v>26</c:v>
                  </c:pt>
                  <c:pt idx="234">
                    <c:v>27</c:v>
                  </c:pt>
                  <c:pt idx="235">
                    <c:v>28</c:v>
                  </c:pt>
                  <c:pt idx="236">
                    <c:v>29</c:v>
                  </c:pt>
                  <c:pt idx="237">
                    <c:v>30</c:v>
                  </c:pt>
                  <c:pt idx="238">
                    <c:v>31</c:v>
                  </c:pt>
                  <c:pt idx="239">
                    <c:v>32</c:v>
                  </c:pt>
                  <c:pt idx="240">
                    <c:v>33</c:v>
                  </c:pt>
                  <c:pt idx="241">
                    <c:v>34</c:v>
                  </c:pt>
                  <c:pt idx="242">
                    <c:v>35</c:v>
                  </c:pt>
                  <c:pt idx="243">
                    <c:v>36</c:v>
                  </c:pt>
                  <c:pt idx="244">
                    <c:v>37</c:v>
                  </c:pt>
                  <c:pt idx="245">
                    <c:v>38</c:v>
                  </c:pt>
                  <c:pt idx="246">
                    <c:v>39</c:v>
                  </c:pt>
                  <c:pt idx="247">
                    <c:v>40</c:v>
                  </c:pt>
                  <c:pt idx="248">
                    <c:v>41</c:v>
                  </c:pt>
                  <c:pt idx="249">
                    <c:v>42</c:v>
                  </c:pt>
                  <c:pt idx="250">
                    <c:v>43</c:v>
                  </c:pt>
                  <c:pt idx="251">
                    <c:v>44</c:v>
                  </c:pt>
                  <c:pt idx="252">
                    <c:v>45</c:v>
                  </c:pt>
                  <c:pt idx="253">
                    <c:v>46</c:v>
                  </c:pt>
                  <c:pt idx="254">
                    <c:v>47</c:v>
                  </c:pt>
                  <c:pt idx="255">
                    <c:v>48</c:v>
                  </c:pt>
                  <c:pt idx="256">
                    <c:v>49</c:v>
                  </c:pt>
                  <c:pt idx="257">
                    <c:v>50</c:v>
                  </c:pt>
                  <c:pt idx="258">
                    <c:v>51</c:v>
                  </c:pt>
                  <c:pt idx="259">
                    <c:v>52</c:v>
                  </c:pt>
                  <c:pt idx="260">
                    <c:v>53</c:v>
                  </c:pt>
                  <c:pt idx="261">
                    <c:v>1</c:v>
                  </c:pt>
                  <c:pt idx="262">
                    <c:v>2</c:v>
                  </c:pt>
                  <c:pt idx="263">
                    <c:v>3</c:v>
                  </c:pt>
                  <c:pt idx="264">
                    <c:v>4</c:v>
                  </c:pt>
                  <c:pt idx="265">
                    <c:v>5</c:v>
                  </c:pt>
                  <c:pt idx="266">
                    <c:v>6</c:v>
                  </c:pt>
                  <c:pt idx="267">
                    <c:v>7</c:v>
                  </c:pt>
                  <c:pt idx="268">
                    <c:v>8</c:v>
                  </c:pt>
                  <c:pt idx="269">
                    <c:v>9</c:v>
                  </c:pt>
                  <c:pt idx="270">
                    <c:v>10</c:v>
                  </c:pt>
                  <c:pt idx="271">
                    <c:v>11</c:v>
                  </c:pt>
                  <c:pt idx="272">
                    <c:v>12</c:v>
                  </c:pt>
                  <c:pt idx="273">
                    <c:v>13</c:v>
                  </c:pt>
                  <c:pt idx="274">
                    <c:v>14</c:v>
                  </c:pt>
                  <c:pt idx="275">
                    <c:v>15</c:v>
                  </c:pt>
                  <c:pt idx="276">
                    <c:v>16</c:v>
                  </c:pt>
                  <c:pt idx="277">
                    <c:v>17</c:v>
                  </c:pt>
                  <c:pt idx="278">
                    <c:v>18</c:v>
                  </c:pt>
                  <c:pt idx="279">
                    <c:v>19</c:v>
                  </c:pt>
                  <c:pt idx="280">
                    <c:v>20</c:v>
                  </c:pt>
                  <c:pt idx="281">
                    <c:v>21</c:v>
                  </c:pt>
                  <c:pt idx="282">
                    <c:v>22</c:v>
                  </c:pt>
                  <c:pt idx="283">
                    <c:v>23</c:v>
                  </c:pt>
                  <c:pt idx="284">
                    <c:v>24</c:v>
                  </c:pt>
                  <c:pt idx="285">
                    <c:v>25</c:v>
                  </c:pt>
                  <c:pt idx="286">
                    <c:v>26</c:v>
                  </c:pt>
                  <c:pt idx="287">
                    <c:v>27</c:v>
                  </c:pt>
                  <c:pt idx="288">
                    <c:v>28</c:v>
                  </c:pt>
                  <c:pt idx="289">
                    <c:v>29</c:v>
                  </c:pt>
                  <c:pt idx="290">
                    <c:v>30</c:v>
                  </c:pt>
                  <c:pt idx="291">
                    <c:v>31</c:v>
                  </c:pt>
                  <c:pt idx="292">
                    <c:v>32</c:v>
                  </c:pt>
                  <c:pt idx="293">
                    <c:v>33</c:v>
                  </c:pt>
                  <c:pt idx="294">
                    <c:v>34</c:v>
                  </c:pt>
                  <c:pt idx="295">
                    <c:v>35</c:v>
                  </c:pt>
                  <c:pt idx="296">
                    <c:v>36</c:v>
                  </c:pt>
                  <c:pt idx="297">
                    <c:v>37</c:v>
                  </c:pt>
                  <c:pt idx="298">
                    <c:v>38</c:v>
                  </c:pt>
                  <c:pt idx="299">
                    <c:v>39</c:v>
                  </c:pt>
                  <c:pt idx="300">
                    <c:v>40</c:v>
                  </c:pt>
                  <c:pt idx="301">
                    <c:v>41</c:v>
                  </c:pt>
                  <c:pt idx="302">
                    <c:v>42</c:v>
                  </c:pt>
                  <c:pt idx="303">
                    <c:v>43</c:v>
                  </c:pt>
                  <c:pt idx="304">
                    <c:v>44</c:v>
                  </c:pt>
                  <c:pt idx="305">
                    <c:v>45</c:v>
                  </c:pt>
                  <c:pt idx="306">
                    <c:v>46</c:v>
                  </c:pt>
                  <c:pt idx="307">
                    <c:v>47</c:v>
                  </c:pt>
                  <c:pt idx="308">
                    <c:v>48</c:v>
                  </c:pt>
                  <c:pt idx="309">
                    <c:v>49</c:v>
                  </c:pt>
                  <c:pt idx="310">
                    <c:v>50</c:v>
                  </c:pt>
                  <c:pt idx="311">
                    <c:v>51</c:v>
                  </c:pt>
                  <c:pt idx="312">
                    <c:v>52</c:v>
                  </c:pt>
                  <c:pt idx="313">
                    <c:v>1</c:v>
                  </c:pt>
                  <c:pt idx="314">
                    <c:v>2</c:v>
                  </c:pt>
                  <c:pt idx="315">
                    <c:v>3</c:v>
                  </c:pt>
                  <c:pt idx="316">
                    <c:v>4</c:v>
                  </c:pt>
                  <c:pt idx="317">
                    <c:v>5</c:v>
                  </c:pt>
                  <c:pt idx="318">
                    <c:v>6</c:v>
                  </c:pt>
                  <c:pt idx="319">
                    <c:v>7</c:v>
                  </c:pt>
                  <c:pt idx="320">
                    <c:v>8</c:v>
                  </c:pt>
                  <c:pt idx="321">
                    <c:v>9</c:v>
                  </c:pt>
                  <c:pt idx="322">
                    <c:v>10</c:v>
                  </c:pt>
                  <c:pt idx="323">
                    <c:v>11</c:v>
                  </c:pt>
                  <c:pt idx="324">
                    <c:v>12</c:v>
                  </c:pt>
                  <c:pt idx="325">
                    <c:v>13</c:v>
                  </c:pt>
                  <c:pt idx="326">
                    <c:v>14</c:v>
                  </c:pt>
                  <c:pt idx="327">
                    <c:v>15</c:v>
                  </c:pt>
                  <c:pt idx="328">
                    <c:v>16</c:v>
                  </c:pt>
                  <c:pt idx="329">
                    <c:v>17</c:v>
                  </c:pt>
                  <c:pt idx="330">
                    <c:v>18</c:v>
                  </c:pt>
                  <c:pt idx="331">
                    <c:v>19</c:v>
                  </c:pt>
                  <c:pt idx="332">
                    <c:v>20</c:v>
                  </c:pt>
                  <c:pt idx="333">
                    <c:v>21</c:v>
                  </c:pt>
                  <c:pt idx="334">
                    <c:v>22</c:v>
                  </c:pt>
                  <c:pt idx="335">
                    <c:v>23</c:v>
                  </c:pt>
                  <c:pt idx="336">
                    <c:v>24</c:v>
                  </c:pt>
                  <c:pt idx="337">
                    <c:v>25</c:v>
                  </c:pt>
                  <c:pt idx="338">
                    <c:v>26</c:v>
                  </c:pt>
                  <c:pt idx="339">
                    <c:v>27</c:v>
                  </c:pt>
                  <c:pt idx="340">
                    <c:v>28</c:v>
                  </c:pt>
                  <c:pt idx="341">
                    <c:v>29</c:v>
                  </c:pt>
                  <c:pt idx="342">
                    <c:v>30</c:v>
                  </c:pt>
                  <c:pt idx="343">
                    <c:v>31</c:v>
                  </c:pt>
                  <c:pt idx="344">
                    <c:v>32</c:v>
                  </c:pt>
                  <c:pt idx="345">
                    <c:v>33</c:v>
                  </c:pt>
                  <c:pt idx="346">
                    <c:v>34</c:v>
                  </c:pt>
                  <c:pt idx="347">
                    <c:v>35</c:v>
                  </c:pt>
                  <c:pt idx="348">
                    <c:v>36</c:v>
                  </c:pt>
                  <c:pt idx="349">
                    <c:v>37</c:v>
                  </c:pt>
                  <c:pt idx="350">
                    <c:v>38</c:v>
                  </c:pt>
                  <c:pt idx="351">
                    <c:v>39</c:v>
                  </c:pt>
                  <c:pt idx="352">
                    <c:v>40</c:v>
                  </c:pt>
                  <c:pt idx="353">
                    <c:v>41</c:v>
                  </c:pt>
                  <c:pt idx="354">
                    <c:v>42</c:v>
                  </c:pt>
                  <c:pt idx="355">
                    <c:v>43</c:v>
                  </c:pt>
                  <c:pt idx="356">
                    <c:v>44</c:v>
                  </c:pt>
                  <c:pt idx="357">
                    <c:v>45</c:v>
                  </c:pt>
                  <c:pt idx="358">
                    <c:v>46</c:v>
                  </c:pt>
                  <c:pt idx="359">
                    <c:v>47</c:v>
                  </c:pt>
                  <c:pt idx="360">
                    <c:v>48</c:v>
                  </c:pt>
                  <c:pt idx="361">
                    <c:v>49</c:v>
                  </c:pt>
                  <c:pt idx="362">
                    <c:v>50</c:v>
                  </c:pt>
                  <c:pt idx="363">
                    <c:v>51</c:v>
                  </c:pt>
                  <c:pt idx="364">
                    <c:v>52</c:v>
                  </c:pt>
                  <c:pt idx="365">
                    <c:v>1</c:v>
                  </c:pt>
                  <c:pt idx="366">
                    <c:v>2</c:v>
                  </c:pt>
                  <c:pt idx="367">
                    <c:v>3</c:v>
                  </c:pt>
                  <c:pt idx="368">
                    <c:v>4</c:v>
                  </c:pt>
                  <c:pt idx="369">
                    <c:v>5</c:v>
                  </c:pt>
                  <c:pt idx="370">
                    <c:v>6</c:v>
                  </c:pt>
                  <c:pt idx="371">
                    <c:v>7</c:v>
                  </c:pt>
                  <c:pt idx="372">
                    <c:v>8</c:v>
                  </c:pt>
                  <c:pt idx="373">
                    <c:v>9</c:v>
                  </c:pt>
                  <c:pt idx="374">
                    <c:v>10</c:v>
                  </c:pt>
                  <c:pt idx="375">
                    <c:v>11</c:v>
                  </c:pt>
                  <c:pt idx="376">
                    <c:v>12</c:v>
                  </c:pt>
                  <c:pt idx="377">
                    <c:v>13</c:v>
                  </c:pt>
                  <c:pt idx="378">
                    <c:v>14</c:v>
                  </c:pt>
                  <c:pt idx="379">
                    <c:v>15</c:v>
                  </c:pt>
                  <c:pt idx="380">
                    <c:v>16</c:v>
                  </c:pt>
                  <c:pt idx="381">
                    <c:v>17</c:v>
                  </c:pt>
                  <c:pt idx="382">
                    <c:v>18</c:v>
                  </c:pt>
                  <c:pt idx="383">
                    <c:v>19</c:v>
                  </c:pt>
                  <c:pt idx="384">
                    <c:v>20</c:v>
                  </c:pt>
                  <c:pt idx="385">
                    <c:v>21</c:v>
                  </c:pt>
                  <c:pt idx="386">
                    <c:v>22</c:v>
                  </c:pt>
                  <c:pt idx="387">
                    <c:v>23</c:v>
                  </c:pt>
                  <c:pt idx="388">
                    <c:v>24</c:v>
                  </c:pt>
                  <c:pt idx="389">
                    <c:v>25</c:v>
                  </c:pt>
                  <c:pt idx="390">
                    <c:v>26</c:v>
                  </c:pt>
                  <c:pt idx="391">
                    <c:v>27</c:v>
                  </c:pt>
                  <c:pt idx="392">
                    <c:v>28</c:v>
                  </c:pt>
                  <c:pt idx="393">
                    <c:v>29</c:v>
                  </c:pt>
                  <c:pt idx="394">
                    <c:v>30</c:v>
                  </c:pt>
                  <c:pt idx="395">
                    <c:v>31</c:v>
                  </c:pt>
                  <c:pt idx="396">
                    <c:v>32</c:v>
                  </c:pt>
                  <c:pt idx="397">
                    <c:v>33</c:v>
                  </c:pt>
                  <c:pt idx="398">
                    <c:v>34</c:v>
                  </c:pt>
                </c:lvl>
                <c:lvl>
                  <c:pt idx="52">
                    <c:v>2017</c:v>
                  </c:pt>
                  <c:pt idx="104">
                    <c:v>2018</c:v>
                  </c:pt>
                  <c:pt idx="156">
                    <c:v>2019</c:v>
                  </c:pt>
                  <c:pt idx="208">
                    <c:v>2020</c:v>
                  </c:pt>
                  <c:pt idx="261">
                    <c:v>2021</c:v>
                  </c:pt>
                  <c:pt idx="313">
                    <c:v>2022</c:v>
                  </c:pt>
                  <c:pt idx="365">
                    <c:v>2023</c:v>
                  </c:pt>
                </c:lvl>
              </c:multiLvlStrCache>
            </c:multiLvlStrRef>
          </c:cat>
          <c:val>
            <c:numRef>
              <c:f>'SRI 2016-2023'!$C$3:$C$401</c:f>
              <c:numCache>
                <c:formatCode>General</c:formatCode>
                <c:ptCount val="39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3</c:v>
                </c:pt>
                <c:pt idx="25">
                  <c:v>0</c:v>
                </c:pt>
                <c:pt idx="26">
                  <c:v>1</c:v>
                </c:pt>
                <c:pt idx="27">
                  <c:v>1</c:v>
                </c:pt>
                <c:pt idx="28">
                  <c:v>2</c:v>
                </c:pt>
                <c:pt idx="29">
                  <c:v>0</c:v>
                </c:pt>
                <c:pt idx="30">
                  <c:v>5</c:v>
                </c:pt>
                <c:pt idx="31">
                  <c:v>7</c:v>
                </c:pt>
                <c:pt idx="32">
                  <c:v>4</c:v>
                </c:pt>
                <c:pt idx="33">
                  <c:v>11</c:v>
                </c:pt>
                <c:pt idx="34">
                  <c:v>16</c:v>
                </c:pt>
                <c:pt idx="35">
                  <c:v>13</c:v>
                </c:pt>
                <c:pt idx="36">
                  <c:v>6</c:v>
                </c:pt>
                <c:pt idx="37">
                  <c:v>4</c:v>
                </c:pt>
                <c:pt idx="38">
                  <c:v>2</c:v>
                </c:pt>
                <c:pt idx="39">
                  <c:v>2</c:v>
                </c:pt>
                <c:pt idx="40">
                  <c:v>1</c:v>
                </c:pt>
                <c:pt idx="41">
                  <c:v>3</c:v>
                </c:pt>
                <c:pt idx="42">
                  <c:v>0</c:v>
                </c:pt>
                <c:pt idx="43">
                  <c:v>1</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1</c:v>
                </c:pt>
                <c:pt idx="72">
                  <c:v>1</c:v>
                </c:pt>
                <c:pt idx="73">
                  <c:v>2</c:v>
                </c:pt>
                <c:pt idx="74">
                  <c:v>1</c:v>
                </c:pt>
                <c:pt idx="75">
                  <c:v>2</c:v>
                </c:pt>
                <c:pt idx="76">
                  <c:v>4</c:v>
                </c:pt>
                <c:pt idx="77">
                  <c:v>3</c:v>
                </c:pt>
                <c:pt idx="78">
                  <c:v>2</c:v>
                </c:pt>
                <c:pt idx="79">
                  <c:v>1</c:v>
                </c:pt>
                <c:pt idx="80">
                  <c:v>1</c:v>
                </c:pt>
                <c:pt idx="81">
                  <c:v>1</c:v>
                </c:pt>
                <c:pt idx="82">
                  <c:v>0</c:v>
                </c:pt>
                <c:pt idx="83">
                  <c:v>0</c:v>
                </c:pt>
                <c:pt idx="84">
                  <c:v>0</c:v>
                </c:pt>
                <c:pt idx="85">
                  <c:v>0</c:v>
                </c:pt>
                <c:pt idx="86">
                  <c:v>2</c:v>
                </c:pt>
                <c:pt idx="87">
                  <c:v>1</c:v>
                </c:pt>
                <c:pt idx="88">
                  <c:v>0</c:v>
                </c:pt>
                <c:pt idx="89">
                  <c:v>1</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3</c:v>
                </c:pt>
                <c:pt idx="117">
                  <c:v>0</c:v>
                </c:pt>
                <c:pt idx="118">
                  <c:v>3</c:v>
                </c:pt>
                <c:pt idx="119">
                  <c:v>4</c:v>
                </c:pt>
                <c:pt idx="120">
                  <c:v>1</c:v>
                </c:pt>
                <c:pt idx="121">
                  <c:v>9</c:v>
                </c:pt>
                <c:pt idx="122">
                  <c:v>5</c:v>
                </c:pt>
                <c:pt idx="123">
                  <c:v>13</c:v>
                </c:pt>
                <c:pt idx="124">
                  <c:v>17</c:v>
                </c:pt>
                <c:pt idx="125">
                  <c:v>22</c:v>
                </c:pt>
                <c:pt idx="126">
                  <c:v>26</c:v>
                </c:pt>
                <c:pt idx="127">
                  <c:v>23</c:v>
                </c:pt>
                <c:pt idx="128">
                  <c:v>17</c:v>
                </c:pt>
                <c:pt idx="129">
                  <c:v>6</c:v>
                </c:pt>
                <c:pt idx="130">
                  <c:v>12</c:v>
                </c:pt>
                <c:pt idx="131">
                  <c:v>4</c:v>
                </c:pt>
                <c:pt idx="132">
                  <c:v>0</c:v>
                </c:pt>
                <c:pt idx="133">
                  <c:v>1</c:v>
                </c:pt>
                <c:pt idx="134">
                  <c:v>0</c:v>
                </c:pt>
                <c:pt idx="135">
                  <c:v>0</c:v>
                </c:pt>
                <c:pt idx="136">
                  <c:v>2</c:v>
                </c:pt>
                <c:pt idx="137">
                  <c:v>0</c:v>
                </c:pt>
                <c:pt idx="138">
                  <c:v>1</c:v>
                </c:pt>
                <c:pt idx="139">
                  <c:v>1</c:v>
                </c:pt>
                <c:pt idx="140">
                  <c:v>1</c:v>
                </c:pt>
                <c:pt idx="141">
                  <c:v>0</c:v>
                </c:pt>
                <c:pt idx="142">
                  <c:v>0</c:v>
                </c:pt>
                <c:pt idx="143">
                  <c:v>0</c:v>
                </c:pt>
                <c:pt idx="144">
                  <c:v>0</c:v>
                </c:pt>
                <c:pt idx="145">
                  <c:v>0</c:v>
                </c:pt>
                <c:pt idx="146">
                  <c:v>1</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2</c:v>
                </c:pt>
                <c:pt idx="172">
                  <c:v>0</c:v>
                </c:pt>
                <c:pt idx="173">
                  <c:v>0</c:v>
                </c:pt>
                <c:pt idx="174">
                  <c:v>1</c:v>
                </c:pt>
                <c:pt idx="175">
                  <c:v>0</c:v>
                </c:pt>
                <c:pt idx="176">
                  <c:v>1</c:v>
                </c:pt>
                <c:pt idx="177">
                  <c:v>2</c:v>
                </c:pt>
                <c:pt idx="178">
                  <c:v>0</c:v>
                </c:pt>
                <c:pt idx="179">
                  <c:v>1</c:v>
                </c:pt>
                <c:pt idx="180">
                  <c:v>1</c:v>
                </c:pt>
                <c:pt idx="181">
                  <c:v>0</c:v>
                </c:pt>
                <c:pt idx="182">
                  <c:v>2</c:v>
                </c:pt>
                <c:pt idx="183">
                  <c:v>1</c:v>
                </c:pt>
                <c:pt idx="184">
                  <c:v>0</c:v>
                </c:pt>
                <c:pt idx="185">
                  <c:v>0</c:v>
                </c:pt>
                <c:pt idx="186">
                  <c:v>0</c:v>
                </c:pt>
                <c:pt idx="187">
                  <c:v>1</c:v>
                </c:pt>
                <c:pt idx="188">
                  <c:v>0</c:v>
                </c:pt>
                <c:pt idx="189">
                  <c:v>1</c:v>
                </c:pt>
                <c:pt idx="190">
                  <c:v>0</c:v>
                </c:pt>
                <c:pt idx="191">
                  <c:v>0</c:v>
                </c:pt>
                <c:pt idx="192">
                  <c:v>0</c:v>
                </c:pt>
                <c:pt idx="193">
                  <c:v>1</c:v>
                </c:pt>
                <c:pt idx="194">
                  <c:v>0</c:v>
                </c:pt>
                <c:pt idx="195">
                  <c:v>0</c:v>
                </c:pt>
                <c:pt idx="196">
                  <c:v>0</c:v>
                </c:pt>
                <c:pt idx="197">
                  <c:v>0</c:v>
                </c:pt>
                <c:pt idx="198">
                  <c:v>0</c:v>
                </c:pt>
                <c:pt idx="199">
                  <c:v>0</c:v>
                </c:pt>
                <c:pt idx="200">
                  <c:v>0</c:v>
                </c:pt>
                <c:pt idx="201">
                  <c:v>1</c:v>
                </c:pt>
                <c:pt idx="202">
                  <c:v>0</c:v>
                </c:pt>
                <c:pt idx="203">
                  <c:v>0</c:v>
                </c:pt>
                <c:pt idx="204">
                  <c:v>0</c:v>
                </c:pt>
                <c:pt idx="205">
                  <c:v>0</c:v>
                </c:pt>
                <c:pt idx="206">
                  <c:v>0</c:v>
                </c:pt>
                <c:pt idx="207">
                  <c:v>0</c:v>
                </c:pt>
                <c:pt idx="208">
                  <c:v>0</c:v>
                </c:pt>
                <c:pt idx="209">
                  <c:v>0</c:v>
                </c:pt>
                <c:pt idx="210">
                  <c:v>0</c:v>
                </c:pt>
                <c:pt idx="211">
                  <c:v>0</c:v>
                </c:pt>
                <c:pt idx="212">
                  <c:v>1</c:v>
                </c:pt>
                <c:pt idx="213">
                  <c:v>1</c:v>
                </c:pt>
                <c:pt idx="214">
                  <c:v>0</c:v>
                </c:pt>
                <c:pt idx="215">
                  <c:v>2</c:v>
                </c:pt>
                <c:pt idx="216">
                  <c:v>2</c:v>
                </c:pt>
                <c:pt idx="217">
                  <c:v>2</c:v>
                </c:pt>
                <c:pt idx="218">
                  <c:v>2</c:v>
                </c:pt>
                <c:pt idx="219">
                  <c:v>7</c:v>
                </c:pt>
                <c:pt idx="220">
                  <c:v>3</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2</c:v>
                </c:pt>
                <c:pt idx="295">
                  <c:v>1</c:v>
                </c:pt>
                <c:pt idx="296">
                  <c:v>4</c:v>
                </c:pt>
                <c:pt idx="297">
                  <c:v>5</c:v>
                </c:pt>
                <c:pt idx="298">
                  <c:v>3</c:v>
                </c:pt>
                <c:pt idx="299">
                  <c:v>6</c:v>
                </c:pt>
                <c:pt idx="300">
                  <c:v>2</c:v>
                </c:pt>
                <c:pt idx="301">
                  <c:v>6</c:v>
                </c:pt>
                <c:pt idx="302">
                  <c:v>3</c:v>
                </c:pt>
                <c:pt idx="303">
                  <c:v>1</c:v>
                </c:pt>
                <c:pt idx="304">
                  <c:v>15</c:v>
                </c:pt>
                <c:pt idx="305">
                  <c:v>19</c:v>
                </c:pt>
                <c:pt idx="306">
                  <c:v>13</c:v>
                </c:pt>
                <c:pt idx="307">
                  <c:v>11</c:v>
                </c:pt>
                <c:pt idx="308">
                  <c:v>11</c:v>
                </c:pt>
                <c:pt idx="309">
                  <c:v>4</c:v>
                </c:pt>
                <c:pt idx="310">
                  <c:v>1</c:v>
                </c:pt>
                <c:pt idx="311">
                  <c:v>0</c:v>
                </c:pt>
                <c:pt idx="312">
                  <c:v>2</c:v>
                </c:pt>
                <c:pt idx="313">
                  <c:v>1</c:v>
                </c:pt>
                <c:pt idx="314">
                  <c:v>0</c:v>
                </c:pt>
                <c:pt idx="315">
                  <c:v>0</c:v>
                </c:pt>
                <c:pt idx="316">
                  <c:v>0</c:v>
                </c:pt>
                <c:pt idx="317">
                  <c:v>0</c:v>
                </c:pt>
                <c:pt idx="318">
                  <c:v>1</c:v>
                </c:pt>
                <c:pt idx="319">
                  <c:v>1</c:v>
                </c:pt>
                <c:pt idx="320">
                  <c:v>1</c:v>
                </c:pt>
                <c:pt idx="321">
                  <c:v>3</c:v>
                </c:pt>
                <c:pt idx="322">
                  <c:v>3</c:v>
                </c:pt>
                <c:pt idx="323">
                  <c:v>2</c:v>
                </c:pt>
                <c:pt idx="324">
                  <c:v>3</c:v>
                </c:pt>
                <c:pt idx="325">
                  <c:v>3</c:v>
                </c:pt>
                <c:pt idx="326">
                  <c:v>3</c:v>
                </c:pt>
                <c:pt idx="327">
                  <c:v>5</c:v>
                </c:pt>
                <c:pt idx="328">
                  <c:v>8</c:v>
                </c:pt>
                <c:pt idx="329">
                  <c:v>10</c:v>
                </c:pt>
                <c:pt idx="330">
                  <c:v>13</c:v>
                </c:pt>
                <c:pt idx="331">
                  <c:v>11</c:v>
                </c:pt>
                <c:pt idx="332">
                  <c:v>11</c:v>
                </c:pt>
                <c:pt idx="333">
                  <c:v>11</c:v>
                </c:pt>
                <c:pt idx="334">
                  <c:v>18</c:v>
                </c:pt>
                <c:pt idx="335">
                  <c:v>8</c:v>
                </c:pt>
                <c:pt idx="336">
                  <c:v>16</c:v>
                </c:pt>
                <c:pt idx="337">
                  <c:v>5</c:v>
                </c:pt>
                <c:pt idx="338">
                  <c:v>4</c:v>
                </c:pt>
                <c:pt idx="339">
                  <c:v>1</c:v>
                </c:pt>
                <c:pt idx="340">
                  <c:v>0</c:v>
                </c:pt>
                <c:pt idx="341">
                  <c:v>1</c:v>
                </c:pt>
                <c:pt idx="342">
                  <c:v>0</c:v>
                </c:pt>
                <c:pt idx="343">
                  <c:v>0</c:v>
                </c:pt>
                <c:pt idx="344">
                  <c:v>0</c:v>
                </c:pt>
                <c:pt idx="345">
                  <c:v>0</c:v>
                </c:pt>
                <c:pt idx="346">
                  <c:v>1</c:v>
                </c:pt>
                <c:pt idx="347">
                  <c:v>0</c:v>
                </c:pt>
                <c:pt idx="348">
                  <c:v>1</c:v>
                </c:pt>
                <c:pt idx="349">
                  <c:v>0</c:v>
                </c:pt>
                <c:pt idx="350">
                  <c:v>0</c:v>
                </c:pt>
                <c:pt idx="351">
                  <c:v>0</c:v>
                </c:pt>
                <c:pt idx="352">
                  <c:v>0</c:v>
                </c:pt>
                <c:pt idx="353">
                  <c:v>0</c:v>
                </c:pt>
                <c:pt idx="354">
                  <c:v>0</c:v>
                </c:pt>
                <c:pt idx="355">
                  <c:v>0</c:v>
                </c:pt>
                <c:pt idx="356">
                  <c:v>0</c:v>
                </c:pt>
                <c:pt idx="357">
                  <c:v>0</c:v>
                </c:pt>
                <c:pt idx="358">
                  <c:v>0</c:v>
                </c:pt>
                <c:pt idx="359">
                  <c:v>1</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numCache>
            </c:numRef>
          </c:val>
          <c:extLst>
            <c:ext xmlns:c16="http://schemas.microsoft.com/office/drawing/2014/chart" uri="{C3380CC4-5D6E-409C-BE32-E72D297353CC}">
              <c16:uniqueId val="{00000000-8715-4FFA-BEEC-00E9FE8325B1}"/>
            </c:ext>
          </c:extLst>
        </c:ser>
        <c:ser>
          <c:idx val="3"/>
          <c:order val="1"/>
          <c:tx>
            <c:strRef>
              <c:f>'SRI 2016-2023'!$D$1</c:f>
              <c:strCache>
                <c:ptCount val="1"/>
                <c:pt idx="0">
                  <c:v>A(H3N2)</c:v>
                </c:pt>
              </c:strCache>
            </c:strRef>
          </c:tx>
          <c:spPr>
            <a:solidFill>
              <a:srgbClr val="FF0000"/>
            </a:solidFill>
            <a:ln>
              <a:noFill/>
            </a:ln>
            <a:effectLst>
              <a:innerShdw blurRad="114300">
                <a:schemeClr val="accent4"/>
              </a:innerShdw>
            </a:effectLst>
          </c:spPr>
          <c:invertIfNegative val="0"/>
          <c:cat>
            <c:multiLvlStrRef>
              <c:f>'SRI 2016-2023'!$A$2:$B$401</c:f>
              <c:multiLvlStrCache>
                <c:ptCount val="399"/>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1</c:v>
                  </c:pt>
                  <c:pt idx="53">
                    <c:v>2</c:v>
                  </c:pt>
                  <c:pt idx="54">
                    <c:v>3</c:v>
                  </c:pt>
                  <c:pt idx="55">
                    <c:v>4</c:v>
                  </c:pt>
                  <c:pt idx="56">
                    <c:v>5</c:v>
                  </c:pt>
                  <c:pt idx="57">
                    <c:v>6</c:v>
                  </c:pt>
                  <c:pt idx="58">
                    <c:v>7</c:v>
                  </c:pt>
                  <c:pt idx="59">
                    <c:v>8</c:v>
                  </c:pt>
                  <c:pt idx="60">
                    <c:v>9</c:v>
                  </c:pt>
                  <c:pt idx="61">
                    <c:v>10</c:v>
                  </c:pt>
                  <c:pt idx="62">
                    <c:v>11</c:v>
                  </c:pt>
                  <c:pt idx="63">
                    <c:v>12</c:v>
                  </c:pt>
                  <c:pt idx="64">
                    <c:v>13</c:v>
                  </c:pt>
                  <c:pt idx="65">
                    <c:v>14</c:v>
                  </c:pt>
                  <c:pt idx="66">
                    <c:v>15</c:v>
                  </c:pt>
                  <c:pt idx="67">
                    <c:v>16</c:v>
                  </c:pt>
                  <c:pt idx="68">
                    <c:v>17</c:v>
                  </c:pt>
                  <c:pt idx="69">
                    <c:v>18</c:v>
                  </c:pt>
                  <c:pt idx="70">
                    <c:v>19</c:v>
                  </c:pt>
                  <c:pt idx="71">
                    <c:v>20</c:v>
                  </c:pt>
                  <c:pt idx="72">
                    <c:v>21</c:v>
                  </c:pt>
                  <c:pt idx="73">
                    <c:v>22</c:v>
                  </c:pt>
                  <c:pt idx="74">
                    <c:v>23</c:v>
                  </c:pt>
                  <c:pt idx="75">
                    <c:v>24</c:v>
                  </c:pt>
                  <c:pt idx="76">
                    <c:v>25</c:v>
                  </c:pt>
                  <c:pt idx="77">
                    <c:v>26</c:v>
                  </c:pt>
                  <c:pt idx="78">
                    <c:v>27</c:v>
                  </c:pt>
                  <c:pt idx="79">
                    <c:v>28</c:v>
                  </c:pt>
                  <c:pt idx="80">
                    <c:v>29</c:v>
                  </c:pt>
                  <c:pt idx="81">
                    <c:v>30</c:v>
                  </c:pt>
                  <c:pt idx="82">
                    <c:v>31</c:v>
                  </c:pt>
                  <c:pt idx="83">
                    <c:v>32</c:v>
                  </c:pt>
                  <c:pt idx="84">
                    <c:v>33</c:v>
                  </c:pt>
                  <c:pt idx="85">
                    <c:v>34</c:v>
                  </c:pt>
                  <c:pt idx="86">
                    <c:v>35</c:v>
                  </c:pt>
                  <c:pt idx="87">
                    <c:v>36</c:v>
                  </c:pt>
                  <c:pt idx="88">
                    <c:v>37</c:v>
                  </c:pt>
                  <c:pt idx="89">
                    <c:v>38</c:v>
                  </c:pt>
                  <c:pt idx="90">
                    <c:v>39</c:v>
                  </c:pt>
                  <c:pt idx="91">
                    <c:v>40</c:v>
                  </c:pt>
                  <c:pt idx="92">
                    <c:v>41</c:v>
                  </c:pt>
                  <c:pt idx="93">
                    <c:v>42</c:v>
                  </c:pt>
                  <c:pt idx="94">
                    <c:v>43</c:v>
                  </c:pt>
                  <c:pt idx="95">
                    <c:v>44</c:v>
                  </c:pt>
                  <c:pt idx="96">
                    <c:v>45</c:v>
                  </c:pt>
                  <c:pt idx="97">
                    <c:v>46</c:v>
                  </c:pt>
                  <c:pt idx="98">
                    <c:v>47</c:v>
                  </c:pt>
                  <c:pt idx="99">
                    <c:v>48</c:v>
                  </c:pt>
                  <c:pt idx="100">
                    <c:v>49</c:v>
                  </c:pt>
                  <c:pt idx="101">
                    <c:v>50</c:v>
                  </c:pt>
                  <c:pt idx="102">
                    <c:v>51</c:v>
                  </c:pt>
                  <c:pt idx="103">
                    <c:v>52</c:v>
                  </c:pt>
                  <c:pt idx="104">
                    <c:v>1</c:v>
                  </c:pt>
                  <c:pt idx="105">
                    <c:v>2</c:v>
                  </c:pt>
                  <c:pt idx="106">
                    <c:v>3</c:v>
                  </c:pt>
                  <c:pt idx="107">
                    <c:v>4</c:v>
                  </c:pt>
                  <c:pt idx="108">
                    <c:v>5</c:v>
                  </c:pt>
                  <c:pt idx="109">
                    <c:v>6</c:v>
                  </c:pt>
                  <c:pt idx="110">
                    <c:v>7</c:v>
                  </c:pt>
                  <c:pt idx="111">
                    <c:v>8</c:v>
                  </c:pt>
                  <c:pt idx="112">
                    <c:v>9</c:v>
                  </c:pt>
                  <c:pt idx="113">
                    <c:v>10</c:v>
                  </c:pt>
                  <c:pt idx="114">
                    <c:v>11</c:v>
                  </c:pt>
                  <c:pt idx="115">
                    <c:v>12</c:v>
                  </c:pt>
                  <c:pt idx="116">
                    <c:v>13</c:v>
                  </c:pt>
                  <c:pt idx="117">
                    <c:v>14</c:v>
                  </c:pt>
                  <c:pt idx="118">
                    <c:v>15</c:v>
                  </c:pt>
                  <c:pt idx="119">
                    <c:v>16</c:v>
                  </c:pt>
                  <c:pt idx="120">
                    <c:v>17</c:v>
                  </c:pt>
                  <c:pt idx="121">
                    <c:v>18</c:v>
                  </c:pt>
                  <c:pt idx="122">
                    <c:v>19</c:v>
                  </c:pt>
                  <c:pt idx="123">
                    <c:v>20</c:v>
                  </c:pt>
                  <c:pt idx="124">
                    <c:v>21</c:v>
                  </c:pt>
                  <c:pt idx="125">
                    <c:v>22</c:v>
                  </c:pt>
                  <c:pt idx="126">
                    <c:v>23</c:v>
                  </c:pt>
                  <c:pt idx="127">
                    <c:v>24</c:v>
                  </c:pt>
                  <c:pt idx="128">
                    <c:v>25</c:v>
                  </c:pt>
                  <c:pt idx="129">
                    <c:v>26</c:v>
                  </c:pt>
                  <c:pt idx="130">
                    <c:v>27</c:v>
                  </c:pt>
                  <c:pt idx="131">
                    <c:v>28</c:v>
                  </c:pt>
                  <c:pt idx="132">
                    <c:v>29</c:v>
                  </c:pt>
                  <c:pt idx="133">
                    <c:v>30</c:v>
                  </c:pt>
                  <c:pt idx="134">
                    <c:v>31</c:v>
                  </c:pt>
                  <c:pt idx="135">
                    <c:v>32</c:v>
                  </c:pt>
                  <c:pt idx="136">
                    <c:v>33</c:v>
                  </c:pt>
                  <c:pt idx="137">
                    <c:v>34</c:v>
                  </c:pt>
                  <c:pt idx="138">
                    <c:v>35</c:v>
                  </c:pt>
                  <c:pt idx="139">
                    <c:v>36</c:v>
                  </c:pt>
                  <c:pt idx="140">
                    <c:v>37</c:v>
                  </c:pt>
                  <c:pt idx="141">
                    <c:v>38</c:v>
                  </c:pt>
                  <c:pt idx="142">
                    <c:v>39</c:v>
                  </c:pt>
                  <c:pt idx="143">
                    <c:v>40</c:v>
                  </c:pt>
                  <c:pt idx="144">
                    <c:v>41</c:v>
                  </c:pt>
                  <c:pt idx="145">
                    <c:v>42</c:v>
                  </c:pt>
                  <c:pt idx="146">
                    <c:v>43</c:v>
                  </c:pt>
                  <c:pt idx="147">
                    <c:v>44</c:v>
                  </c:pt>
                  <c:pt idx="148">
                    <c:v>45</c:v>
                  </c:pt>
                  <c:pt idx="149">
                    <c:v>46</c:v>
                  </c:pt>
                  <c:pt idx="150">
                    <c:v>47</c:v>
                  </c:pt>
                  <c:pt idx="151">
                    <c:v>48</c:v>
                  </c:pt>
                  <c:pt idx="152">
                    <c:v>49</c:v>
                  </c:pt>
                  <c:pt idx="153">
                    <c:v>50</c:v>
                  </c:pt>
                  <c:pt idx="154">
                    <c:v>51</c:v>
                  </c:pt>
                  <c:pt idx="155">
                    <c:v>52</c:v>
                  </c:pt>
                  <c:pt idx="156">
                    <c:v>1</c:v>
                  </c:pt>
                  <c:pt idx="157">
                    <c:v>2</c:v>
                  </c:pt>
                  <c:pt idx="158">
                    <c:v>3</c:v>
                  </c:pt>
                  <c:pt idx="159">
                    <c:v>4</c:v>
                  </c:pt>
                  <c:pt idx="160">
                    <c:v>5</c:v>
                  </c:pt>
                  <c:pt idx="161">
                    <c:v>6</c:v>
                  </c:pt>
                  <c:pt idx="162">
                    <c:v>7</c:v>
                  </c:pt>
                  <c:pt idx="163">
                    <c:v>8</c:v>
                  </c:pt>
                  <c:pt idx="164">
                    <c:v>9</c:v>
                  </c:pt>
                  <c:pt idx="165">
                    <c:v>10</c:v>
                  </c:pt>
                  <c:pt idx="166">
                    <c:v>11</c:v>
                  </c:pt>
                  <c:pt idx="167">
                    <c:v>12</c:v>
                  </c:pt>
                  <c:pt idx="168">
                    <c:v>13</c:v>
                  </c:pt>
                  <c:pt idx="169">
                    <c:v>14</c:v>
                  </c:pt>
                  <c:pt idx="170">
                    <c:v>15</c:v>
                  </c:pt>
                  <c:pt idx="171">
                    <c:v>16</c:v>
                  </c:pt>
                  <c:pt idx="172">
                    <c:v>17</c:v>
                  </c:pt>
                  <c:pt idx="173">
                    <c:v>18</c:v>
                  </c:pt>
                  <c:pt idx="174">
                    <c:v>19</c:v>
                  </c:pt>
                  <c:pt idx="175">
                    <c:v>20</c:v>
                  </c:pt>
                  <c:pt idx="176">
                    <c:v>21</c:v>
                  </c:pt>
                  <c:pt idx="177">
                    <c:v>22</c:v>
                  </c:pt>
                  <c:pt idx="178">
                    <c:v>23</c:v>
                  </c:pt>
                  <c:pt idx="179">
                    <c:v>24</c:v>
                  </c:pt>
                  <c:pt idx="180">
                    <c:v>25</c:v>
                  </c:pt>
                  <c:pt idx="181">
                    <c:v>26</c:v>
                  </c:pt>
                  <c:pt idx="182">
                    <c:v>27</c:v>
                  </c:pt>
                  <c:pt idx="183">
                    <c:v>28</c:v>
                  </c:pt>
                  <c:pt idx="184">
                    <c:v>29</c:v>
                  </c:pt>
                  <c:pt idx="185">
                    <c:v>30</c:v>
                  </c:pt>
                  <c:pt idx="186">
                    <c:v>31</c:v>
                  </c:pt>
                  <c:pt idx="187">
                    <c:v>32</c:v>
                  </c:pt>
                  <c:pt idx="188">
                    <c:v>33</c:v>
                  </c:pt>
                  <c:pt idx="189">
                    <c:v>34</c:v>
                  </c:pt>
                  <c:pt idx="190">
                    <c:v>35</c:v>
                  </c:pt>
                  <c:pt idx="191">
                    <c:v>36</c:v>
                  </c:pt>
                  <c:pt idx="192">
                    <c:v>37</c:v>
                  </c:pt>
                  <c:pt idx="193">
                    <c:v>38</c:v>
                  </c:pt>
                  <c:pt idx="194">
                    <c:v>39</c:v>
                  </c:pt>
                  <c:pt idx="195">
                    <c:v>40</c:v>
                  </c:pt>
                  <c:pt idx="196">
                    <c:v>41</c:v>
                  </c:pt>
                  <c:pt idx="197">
                    <c:v>42</c:v>
                  </c:pt>
                  <c:pt idx="198">
                    <c:v>43</c:v>
                  </c:pt>
                  <c:pt idx="199">
                    <c:v>44</c:v>
                  </c:pt>
                  <c:pt idx="200">
                    <c:v>45</c:v>
                  </c:pt>
                  <c:pt idx="201">
                    <c:v>46</c:v>
                  </c:pt>
                  <c:pt idx="202">
                    <c:v>47</c:v>
                  </c:pt>
                  <c:pt idx="203">
                    <c:v>48</c:v>
                  </c:pt>
                  <c:pt idx="204">
                    <c:v>49</c:v>
                  </c:pt>
                  <c:pt idx="205">
                    <c:v>50</c:v>
                  </c:pt>
                  <c:pt idx="206">
                    <c:v>51</c:v>
                  </c:pt>
                  <c:pt idx="207">
                    <c:v>52</c:v>
                  </c:pt>
                  <c:pt idx="208">
                    <c:v>1</c:v>
                  </c:pt>
                  <c:pt idx="209">
                    <c:v>2</c:v>
                  </c:pt>
                  <c:pt idx="210">
                    <c:v>3</c:v>
                  </c:pt>
                  <c:pt idx="211">
                    <c:v>4</c:v>
                  </c:pt>
                  <c:pt idx="212">
                    <c:v>5</c:v>
                  </c:pt>
                  <c:pt idx="213">
                    <c:v>6</c:v>
                  </c:pt>
                  <c:pt idx="214">
                    <c:v>7</c:v>
                  </c:pt>
                  <c:pt idx="215">
                    <c:v>8</c:v>
                  </c:pt>
                  <c:pt idx="216">
                    <c:v>9</c:v>
                  </c:pt>
                  <c:pt idx="217">
                    <c:v>10</c:v>
                  </c:pt>
                  <c:pt idx="218">
                    <c:v>11</c:v>
                  </c:pt>
                  <c:pt idx="219">
                    <c:v>12</c:v>
                  </c:pt>
                  <c:pt idx="220">
                    <c:v>13</c:v>
                  </c:pt>
                  <c:pt idx="221">
                    <c:v>14</c:v>
                  </c:pt>
                  <c:pt idx="222">
                    <c:v>15</c:v>
                  </c:pt>
                  <c:pt idx="223">
                    <c:v>16</c:v>
                  </c:pt>
                  <c:pt idx="224">
                    <c:v>17</c:v>
                  </c:pt>
                  <c:pt idx="225">
                    <c:v>18</c:v>
                  </c:pt>
                  <c:pt idx="226">
                    <c:v>19</c:v>
                  </c:pt>
                  <c:pt idx="227">
                    <c:v>20</c:v>
                  </c:pt>
                  <c:pt idx="228">
                    <c:v>21</c:v>
                  </c:pt>
                  <c:pt idx="229">
                    <c:v>22</c:v>
                  </c:pt>
                  <c:pt idx="230">
                    <c:v>23</c:v>
                  </c:pt>
                  <c:pt idx="231">
                    <c:v>24</c:v>
                  </c:pt>
                  <c:pt idx="232">
                    <c:v>25</c:v>
                  </c:pt>
                  <c:pt idx="233">
                    <c:v>26</c:v>
                  </c:pt>
                  <c:pt idx="234">
                    <c:v>27</c:v>
                  </c:pt>
                  <c:pt idx="235">
                    <c:v>28</c:v>
                  </c:pt>
                  <c:pt idx="236">
                    <c:v>29</c:v>
                  </c:pt>
                  <c:pt idx="237">
                    <c:v>30</c:v>
                  </c:pt>
                  <c:pt idx="238">
                    <c:v>31</c:v>
                  </c:pt>
                  <c:pt idx="239">
                    <c:v>32</c:v>
                  </c:pt>
                  <c:pt idx="240">
                    <c:v>33</c:v>
                  </c:pt>
                  <c:pt idx="241">
                    <c:v>34</c:v>
                  </c:pt>
                  <c:pt idx="242">
                    <c:v>35</c:v>
                  </c:pt>
                  <c:pt idx="243">
                    <c:v>36</c:v>
                  </c:pt>
                  <c:pt idx="244">
                    <c:v>37</c:v>
                  </c:pt>
                  <c:pt idx="245">
                    <c:v>38</c:v>
                  </c:pt>
                  <c:pt idx="246">
                    <c:v>39</c:v>
                  </c:pt>
                  <c:pt idx="247">
                    <c:v>40</c:v>
                  </c:pt>
                  <c:pt idx="248">
                    <c:v>41</c:v>
                  </c:pt>
                  <c:pt idx="249">
                    <c:v>42</c:v>
                  </c:pt>
                  <c:pt idx="250">
                    <c:v>43</c:v>
                  </c:pt>
                  <c:pt idx="251">
                    <c:v>44</c:v>
                  </c:pt>
                  <c:pt idx="252">
                    <c:v>45</c:v>
                  </c:pt>
                  <c:pt idx="253">
                    <c:v>46</c:v>
                  </c:pt>
                  <c:pt idx="254">
                    <c:v>47</c:v>
                  </c:pt>
                  <c:pt idx="255">
                    <c:v>48</c:v>
                  </c:pt>
                  <c:pt idx="256">
                    <c:v>49</c:v>
                  </c:pt>
                  <c:pt idx="257">
                    <c:v>50</c:v>
                  </c:pt>
                  <c:pt idx="258">
                    <c:v>51</c:v>
                  </c:pt>
                  <c:pt idx="259">
                    <c:v>52</c:v>
                  </c:pt>
                  <c:pt idx="260">
                    <c:v>53</c:v>
                  </c:pt>
                  <c:pt idx="261">
                    <c:v>1</c:v>
                  </c:pt>
                  <c:pt idx="262">
                    <c:v>2</c:v>
                  </c:pt>
                  <c:pt idx="263">
                    <c:v>3</c:v>
                  </c:pt>
                  <c:pt idx="264">
                    <c:v>4</c:v>
                  </c:pt>
                  <c:pt idx="265">
                    <c:v>5</c:v>
                  </c:pt>
                  <c:pt idx="266">
                    <c:v>6</c:v>
                  </c:pt>
                  <c:pt idx="267">
                    <c:v>7</c:v>
                  </c:pt>
                  <c:pt idx="268">
                    <c:v>8</c:v>
                  </c:pt>
                  <c:pt idx="269">
                    <c:v>9</c:v>
                  </c:pt>
                  <c:pt idx="270">
                    <c:v>10</c:v>
                  </c:pt>
                  <c:pt idx="271">
                    <c:v>11</c:v>
                  </c:pt>
                  <c:pt idx="272">
                    <c:v>12</c:v>
                  </c:pt>
                  <c:pt idx="273">
                    <c:v>13</c:v>
                  </c:pt>
                  <c:pt idx="274">
                    <c:v>14</c:v>
                  </c:pt>
                  <c:pt idx="275">
                    <c:v>15</c:v>
                  </c:pt>
                  <c:pt idx="276">
                    <c:v>16</c:v>
                  </c:pt>
                  <c:pt idx="277">
                    <c:v>17</c:v>
                  </c:pt>
                  <c:pt idx="278">
                    <c:v>18</c:v>
                  </c:pt>
                  <c:pt idx="279">
                    <c:v>19</c:v>
                  </c:pt>
                  <c:pt idx="280">
                    <c:v>20</c:v>
                  </c:pt>
                  <c:pt idx="281">
                    <c:v>21</c:v>
                  </c:pt>
                  <c:pt idx="282">
                    <c:v>22</c:v>
                  </c:pt>
                  <c:pt idx="283">
                    <c:v>23</c:v>
                  </c:pt>
                  <c:pt idx="284">
                    <c:v>24</c:v>
                  </c:pt>
                  <c:pt idx="285">
                    <c:v>25</c:v>
                  </c:pt>
                  <c:pt idx="286">
                    <c:v>26</c:v>
                  </c:pt>
                  <c:pt idx="287">
                    <c:v>27</c:v>
                  </c:pt>
                  <c:pt idx="288">
                    <c:v>28</c:v>
                  </c:pt>
                  <c:pt idx="289">
                    <c:v>29</c:v>
                  </c:pt>
                  <c:pt idx="290">
                    <c:v>30</c:v>
                  </c:pt>
                  <c:pt idx="291">
                    <c:v>31</c:v>
                  </c:pt>
                  <c:pt idx="292">
                    <c:v>32</c:v>
                  </c:pt>
                  <c:pt idx="293">
                    <c:v>33</c:v>
                  </c:pt>
                  <c:pt idx="294">
                    <c:v>34</c:v>
                  </c:pt>
                  <c:pt idx="295">
                    <c:v>35</c:v>
                  </c:pt>
                  <c:pt idx="296">
                    <c:v>36</c:v>
                  </c:pt>
                  <c:pt idx="297">
                    <c:v>37</c:v>
                  </c:pt>
                  <c:pt idx="298">
                    <c:v>38</c:v>
                  </c:pt>
                  <c:pt idx="299">
                    <c:v>39</c:v>
                  </c:pt>
                  <c:pt idx="300">
                    <c:v>40</c:v>
                  </c:pt>
                  <c:pt idx="301">
                    <c:v>41</c:v>
                  </c:pt>
                  <c:pt idx="302">
                    <c:v>42</c:v>
                  </c:pt>
                  <c:pt idx="303">
                    <c:v>43</c:v>
                  </c:pt>
                  <c:pt idx="304">
                    <c:v>44</c:v>
                  </c:pt>
                  <c:pt idx="305">
                    <c:v>45</c:v>
                  </c:pt>
                  <c:pt idx="306">
                    <c:v>46</c:v>
                  </c:pt>
                  <c:pt idx="307">
                    <c:v>47</c:v>
                  </c:pt>
                  <c:pt idx="308">
                    <c:v>48</c:v>
                  </c:pt>
                  <c:pt idx="309">
                    <c:v>49</c:v>
                  </c:pt>
                  <c:pt idx="310">
                    <c:v>50</c:v>
                  </c:pt>
                  <c:pt idx="311">
                    <c:v>51</c:v>
                  </c:pt>
                  <c:pt idx="312">
                    <c:v>52</c:v>
                  </c:pt>
                  <c:pt idx="313">
                    <c:v>1</c:v>
                  </c:pt>
                  <c:pt idx="314">
                    <c:v>2</c:v>
                  </c:pt>
                  <c:pt idx="315">
                    <c:v>3</c:v>
                  </c:pt>
                  <c:pt idx="316">
                    <c:v>4</c:v>
                  </c:pt>
                  <c:pt idx="317">
                    <c:v>5</c:v>
                  </c:pt>
                  <c:pt idx="318">
                    <c:v>6</c:v>
                  </c:pt>
                  <c:pt idx="319">
                    <c:v>7</c:v>
                  </c:pt>
                  <c:pt idx="320">
                    <c:v>8</c:v>
                  </c:pt>
                  <c:pt idx="321">
                    <c:v>9</c:v>
                  </c:pt>
                  <c:pt idx="322">
                    <c:v>10</c:v>
                  </c:pt>
                  <c:pt idx="323">
                    <c:v>11</c:v>
                  </c:pt>
                  <c:pt idx="324">
                    <c:v>12</c:v>
                  </c:pt>
                  <c:pt idx="325">
                    <c:v>13</c:v>
                  </c:pt>
                  <c:pt idx="326">
                    <c:v>14</c:v>
                  </c:pt>
                  <c:pt idx="327">
                    <c:v>15</c:v>
                  </c:pt>
                  <c:pt idx="328">
                    <c:v>16</c:v>
                  </c:pt>
                  <c:pt idx="329">
                    <c:v>17</c:v>
                  </c:pt>
                  <c:pt idx="330">
                    <c:v>18</c:v>
                  </c:pt>
                  <c:pt idx="331">
                    <c:v>19</c:v>
                  </c:pt>
                  <c:pt idx="332">
                    <c:v>20</c:v>
                  </c:pt>
                  <c:pt idx="333">
                    <c:v>21</c:v>
                  </c:pt>
                  <c:pt idx="334">
                    <c:v>22</c:v>
                  </c:pt>
                  <c:pt idx="335">
                    <c:v>23</c:v>
                  </c:pt>
                  <c:pt idx="336">
                    <c:v>24</c:v>
                  </c:pt>
                  <c:pt idx="337">
                    <c:v>25</c:v>
                  </c:pt>
                  <c:pt idx="338">
                    <c:v>26</c:v>
                  </c:pt>
                  <c:pt idx="339">
                    <c:v>27</c:v>
                  </c:pt>
                  <c:pt idx="340">
                    <c:v>28</c:v>
                  </c:pt>
                  <c:pt idx="341">
                    <c:v>29</c:v>
                  </c:pt>
                  <c:pt idx="342">
                    <c:v>30</c:v>
                  </c:pt>
                  <c:pt idx="343">
                    <c:v>31</c:v>
                  </c:pt>
                  <c:pt idx="344">
                    <c:v>32</c:v>
                  </c:pt>
                  <c:pt idx="345">
                    <c:v>33</c:v>
                  </c:pt>
                  <c:pt idx="346">
                    <c:v>34</c:v>
                  </c:pt>
                  <c:pt idx="347">
                    <c:v>35</c:v>
                  </c:pt>
                  <c:pt idx="348">
                    <c:v>36</c:v>
                  </c:pt>
                  <c:pt idx="349">
                    <c:v>37</c:v>
                  </c:pt>
                  <c:pt idx="350">
                    <c:v>38</c:v>
                  </c:pt>
                  <c:pt idx="351">
                    <c:v>39</c:v>
                  </c:pt>
                  <c:pt idx="352">
                    <c:v>40</c:v>
                  </c:pt>
                  <c:pt idx="353">
                    <c:v>41</c:v>
                  </c:pt>
                  <c:pt idx="354">
                    <c:v>42</c:v>
                  </c:pt>
                  <c:pt idx="355">
                    <c:v>43</c:v>
                  </c:pt>
                  <c:pt idx="356">
                    <c:v>44</c:v>
                  </c:pt>
                  <c:pt idx="357">
                    <c:v>45</c:v>
                  </c:pt>
                  <c:pt idx="358">
                    <c:v>46</c:v>
                  </c:pt>
                  <c:pt idx="359">
                    <c:v>47</c:v>
                  </c:pt>
                  <c:pt idx="360">
                    <c:v>48</c:v>
                  </c:pt>
                  <c:pt idx="361">
                    <c:v>49</c:v>
                  </c:pt>
                  <c:pt idx="362">
                    <c:v>50</c:v>
                  </c:pt>
                  <c:pt idx="363">
                    <c:v>51</c:v>
                  </c:pt>
                  <c:pt idx="364">
                    <c:v>52</c:v>
                  </c:pt>
                  <c:pt idx="365">
                    <c:v>1</c:v>
                  </c:pt>
                  <c:pt idx="366">
                    <c:v>2</c:v>
                  </c:pt>
                  <c:pt idx="367">
                    <c:v>3</c:v>
                  </c:pt>
                  <c:pt idx="368">
                    <c:v>4</c:v>
                  </c:pt>
                  <c:pt idx="369">
                    <c:v>5</c:v>
                  </c:pt>
                  <c:pt idx="370">
                    <c:v>6</c:v>
                  </c:pt>
                  <c:pt idx="371">
                    <c:v>7</c:v>
                  </c:pt>
                  <c:pt idx="372">
                    <c:v>8</c:v>
                  </c:pt>
                  <c:pt idx="373">
                    <c:v>9</c:v>
                  </c:pt>
                  <c:pt idx="374">
                    <c:v>10</c:v>
                  </c:pt>
                  <c:pt idx="375">
                    <c:v>11</c:v>
                  </c:pt>
                  <c:pt idx="376">
                    <c:v>12</c:v>
                  </c:pt>
                  <c:pt idx="377">
                    <c:v>13</c:v>
                  </c:pt>
                  <c:pt idx="378">
                    <c:v>14</c:v>
                  </c:pt>
                  <c:pt idx="379">
                    <c:v>15</c:v>
                  </c:pt>
                  <c:pt idx="380">
                    <c:v>16</c:v>
                  </c:pt>
                  <c:pt idx="381">
                    <c:v>17</c:v>
                  </c:pt>
                  <c:pt idx="382">
                    <c:v>18</c:v>
                  </c:pt>
                  <c:pt idx="383">
                    <c:v>19</c:v>
                  </c:pt>
                  <c:pt idx="384">
                    <c:v>20</c:v>
                  </c:pt>
                  <c:pt idx="385">
                    <c:v>21</c:v>
                  </c:pt>
                  <c:pt idx="386">
                    <c:v>22</c:v>
                  </c:pt>
                  <c:pt idx="387">
                    <c:v>23</c:v>
                  </c:pt>
                  <c:pt idx="388">
                    <c:v>24</c:v>
                  </c:pt>
                  <c:pt idx="389">
                    <c:v>25</c:v>
                  </c:pt>
                  <c:pt idx="390">
                    <c:v>26</c:v>
                  </c:pt>
                  <c:pt idx="391">
                    <c:v>27</c:v>
                  </c:pt>
                  <c:pt idx="392">
                    <c:v>28</c:v>
                  </c:pt>
                  <c:pt idx="393">
                    <c:v>29</c:v>
                  </c:pt>
                  <c:pt idx="394">
                    <c:v>30</c:v>
                  </c:pt>
                  <c:pt idx="395">
                    <c:v>31</c:v>
                  </c:pt>
                  <c:pt idx="396">
                    <c:v>32</c:v>
                  </c:pt>
                  <c:pt idx="397">
                    <c:v>33</c:v>
                  </c:pt>
                  <c:pt idx="398">
                    <c:v>34</c:v>
                  </c:pt>
                </c:lvl>
                <c:lvl>
                  <c:pt idx="52">
                    <c:v>2017</c:v>
                  </c:pt>
                  <c:pt idx="104">
                    <c:v>2018</c:v>
                  </c:pt>
                  <c:pt idx="156">
                    <c:v>2019</c:v>
                  </c:pt>
                  <c:pt idx="208">
                    <c:v>2020</c:v>
                  </c:pt>
                  <c:pt idx="261">
                    <c:v>2021</c:v>
                  </c:pt>
                  <c:pt idx="313">
                    <c:v>2022</c:v>
                  </c:pt>
                  <c:pt idx="365">
                    <c:v>2023</c:v>
                  </c:pt>
                </c:lvl>
              </c:multiLvlStrCache>
            </c:multiLvlStrRef>
          </c:cat>
          <c:val>
            <c:numRef>
              <c:f>'SRI 2016-2023'!$D$3:$D$401</c:f>
              <c:numCache>
                <c:formatCode>General</c:formatCode>
                <c:ptCount val="39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1</c:v>
                </c:pt>
                <c:pt idx="20">
                  <c:v>0</c:v>
                </c:pt>
                <c:pt idx="21">
                  <c:v>0</c:v>
                </c:pt>
                <c:pt idx="22">
                  <c:v>4</c:v>
                </c:pt>
                <c:pt idx="23">
                  <c:v>1</c:v>
                </c:pt>
                <c:pt idx="24">
                  <c:v>2</c:v>
                </c:pt>
                <c:pt idx="25">
                  <c:v>3</c:v>
                </c:pt>
                <c:pt idx="26">
                  <c:v>7</c:v>
                </c:pt>
                <c:pt idx="27">
                  <c:v>7</c:v>
                </c:pt>
                <c:pt idx="28">
                  <c:v>2</c:v>
                </c:pt>
                <c:pt idx="29">
                  <c:v>3</c:v>
                </c:pt>
                <c:pt idx="30">
                  <c:v>4</c:v>
                </c:pt>
                <c:pt idx="31">
                  <c:v>2</c:v>
                </c:pt>
                <c:pt idx="32">
                  <c:v>1</c:v>
                </c:pt>
                <c:pt idx="33">
                  <c:v>2</c:v>
                </c:pt>
                <c:pt idx="34">
                  <c:v>1</c:v>
                </c:pt>
                <c:pt idx="35">
                  <c:v>5</c:v>
                </c:pt>
                <c:pt idx="36">
                  <c:v>1</c:v>
                </c:pt>
                <c:pt idx="37">
                  <c:v>2</c:v>
                </c:pt>
                <c:pt idx="38">
                  <c:v>0</c:v>
                </c:pt>
                <c:pt idx="39">
                  <c:v>1</c:v>
                </c:pt>
                <c:pt idx="40">
                  <c:v>1</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1</c:v>
                </c:pt>
                <c:pt idx="69">
                  <c:v>0</c:v>
                </c:pt>
                <c:pt idx="70">
                  <c:v>0</c:v>
                </c:pt>
                <c:pt idx="71">
                  <c:v>1</c:v>
                </c:pt>
                <c:pt idx="72">
                  <c:v>5</c:v>
                </c:pt>
                <c:pt idx="73">
                  <c:v>5</c:v>
                </c:pt>
                <c:pt idx="74">
                  <c:v>8</c:v>
                </c:pt>
                <c:pt idx="75">
                  <c:v>11</c:v>
                </c:pt>
                <c:pt idx="76">
                  <c:v>12</c:v>
                </c:pt>
                <c:pt idx="77">
                  <c:v>11</c:v>
                </c:pt>
                <c:pt idx="78">
                  <c:v>9</c:v>
                </c:pt>
                <c:pt idx="79">
                  <c:v>8</c:v>
                </c:pt>
                <c:pt idx="80">
                  <c:v>8</c:v>
                </c:pt>
                <c:pt idx="81">
                  <c:v>7</c:v>
                </c:pt>
                <c:pt idx="82">
                  <c:v>5</c:v>
                </c:pt>
                <c:pt idx="83">
                  <c:v>6</c:v>
                </c:pt>
                <c:pt idx="84">
                  <c:v>2</c:v>
                </c:pt>
                <c:pt idx="85">
                  <c:v>6</c:v>
                </c:pt>
                <c:pt idx="86">
                  <c:v>5</c:v>
                </c:pt>
                <c:pt idx="87">
                  <c:v>3</c:v>
                </c:pt>
                <c:pt idx="88">
                  <c:v>3</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1</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2</c:v>
                </c:pt>
                <c:pt idx="163">
                  <c:v>0</c:v>
                </c:pt>
                <c:pt idx="164">
                  <c:v>1</c:v>
                </c:pt>
                <c:pt idx="165">
                  <c:v>0</c:v>
                </c:pt>
                <c:pt idx="166">
                  <c:v>0</c:v>
                </c:pt>
                <c:pt idx="167">
                  <c:v>0</c:v>
                </c:pt>
                <c:pt idx="168">
                  <c:v>1</c:v>
                </c:pt>
                <c:pt idx="169">
                  <c:v>0</c:v>
                </c:pt>
                <c:pt idx="170">
                  <c:v>0</c:v>
                </c:pt>
                <c:pt idx="171">
                  <c:v>2</c:v>
                </c:pt>
                <c:pt idx="172">
                  <c:v>5</c:v>
                </c:pt>
                <c:pt idx="173">
                  <c:v>9</c:v>
                </c:pt>
                <c:pt idx="174">
                  <c:v>11</c:v>
                </c:pt>
                <c:pt idx="175">
                  <c:v>12</c:v>
                </c:pt>
                <c:pt idx="176">
                  <c:v>17</c:v>
                </c:pt>
                <c:pt idx="177">
                  <c:v>25</c:v>
                </c:pt>
                <c:pt idx="178">
                  <c:v>32</c:v>
                </c:pt>
                <c:pt idx="179">
                  <c:v>16</c:v>
                </c:pt>
                <c:pt idx="180">
                  <c:v>5</c:v>
                </c:pt>
                <c:pt idx="181">
                  <c:v>8</c:v>
                </c:pt>
                <c:pt idx="182">
                  <c:v>0</c:v>
                </c:pt>
                <c:pt idx="183">
                  <c:v>3</c:v>
                </c:pt>
                <c:pt idx="184">
                  <c:v>9</c:v>
                </c:pt>
                <c:pt idx="185">
                  <c:v>9</c:v>
                </c:pt>
                <c:pt idx="186">
                  <c:v>9</c:v>
                </c:pt>
                <c:pt idx="187">
                  <c:v>9</c:v>
                </c:pt>
                <c:pt idx="188">
                  <c:v>3</c:v>
                </c:pt>
                <c:pt idx="189">
                  <c:v>4</c:v>
                </c:pt>
                <c:pt idx="190">
                  <c:v>0</c:v>
                </c:pt>
                <c:pt idx="191">
                  <c:v>2</c:v>
                </c:pt>
                <c:pt idx="192">
                  <c:v>1</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60">
                  <c:v>0</c:v>
                </c:pt>
                <c:pt idx="261">
                  <c:v>0</c:v>
                </c:pt>
                <c:pt idx="262">
                  <c:v>0</c:v>
                </c:pt>
                <c:pt idx="263">
                  <c:v>0</c:v>
                </c:pt>
                <c:pt idx="264">
                  <c:v>0</c:v>
                </c:pt>
                <c:pt idx="265">
                  <c:v>0</c:v>
                </c:pt>
                <c:pt idx="266">
                  <c:v>0</c:v>
                </c:pt>
                <c:pt idx="267">
                  <c:v>0</c:v>
                </c:pt>
                <c:pt idx="268">
                  <c:v>1</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1</c:v>
                </c:pt>
                <c:pt idx="292">
                  <c:v>0</c:v>
                </c:pt>
                <c:pt idx="293">
                  <c:v>2</c:v>
                </c:pt>
                <c:pt idx="294">
                  <c:v>0</c:v>
                </c:pt>
                <c:pt idx="295">
                  <c:v>0</c:v>
                </c:pt>
                <c:pt idx="296">
                  <c:v>4</c:v>
                </c:pt>
                <c:pt idx="297">
                  <c:v>1</c:v>
                </c:pt>
                <c:pt idx="298">
                  <c:v>3</c:v>
                </c:pt>
                <c:pt idx="299">
                  <c:v>2</c:v>
                </c:pt>
                <c:pt idx="300">
                  <c:v>1</c:v>
                </c:pt>
                <c:pt idx="301">
                  <c:v>2</c:v>
                </c:pt>
                <c:pt idx="302">
                  <c:v>2</c:v>
                </c:pt>
                <c:pt idx="303">
                  <c:v>3</c:v>
                </c:pt>
                <c:pt idx="304">
                  <c:v>4</c:v>
                </c:pt>
                <c:pt idx="305">
                  <c:v>3</c:v>
                </c:pt>
                <c:pt idx="306">
                  <c:v>3</c:v>
                </c:pt>
                <c:pt idx="307">
                  <c:v>0</c:v>
                </c:pt>
                <c:pt idx="308">
                  <c:v>1</c:v>
                </c:pt>
                <c:pt idx="309">
                  <c:v>2</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2</c:v>
                </c:pt>
                <c:pt idx="324">
                  <c:v>0</c:v>
                </c:pt>
                <c:pt idx="325">
                  <c:v>0</c:v>
                </c:pt>
                <c:pt idx="326">
                  <c:v>0</c:v>
                </c:pt>
                <c:pt idx="327">
                  <c:v>0</c:v>
                </c:pt>
                <c:pt idx="328">
                  <c:v>0</c:v>
                </c:pt>
                <c:pt idx="329">
                  <c:v>0</c:v>
                </c:pt>
                <c:pt idx="330">
                  <c:v>0</c:v>
                </c:pt>
                <c:pt idx="331">
                  <c:v>2</c:v>
                </c:pt>
                <c:pt idx="332">
                  <c:v>2</c:v>
                </c:pt>
                <c:pt idx="333">
                  <c:v>7</c:v>
                </c:pt>
                <c:pt idx="334">
                  <c:v>5</c:v>
                </c:pt>
                <c:pt idx="335">
                  <c:v>13</c:v>
                </c:pt>
                <c:pt idx="336">
                  <c:v>7</c:v>
                </c:pt>
                <c:pt idx="337">
                  <c:v>8</c:v>
                </c:pt>
                <c:pt idx="338">
                  <c:v>11</c:v>
                </c:pt>
                <c:pt idx="339">
                  <c:v>2</c:v>
                </c:pt>
                <c:pt idx="340">
                  <c:v>3</c:v>
                </c:pt>
                <c:pt idx="341">
                  <c:v>3</c:v>
                </c:pt>
                <c:pt idx="342">
                  <c:v>0</c:v>
                </c:pt>
                <c:pt idx="343">
                  <c:v>0</c:v>
                </c:pt>
                <c:pt idx="344">
                  <c:v>1</c:v>
                </c:pt>
                <c:pt idx="345">
                  <c:v>3</c:v>
                </c:pt>
                <c:pt idx="346">
                  <c:v>1</c:v>
                </c:pt>
                <c:pt idx="347">
                  <c:v>4</c:v>
                </c:pt>
                <c:pt idx="348">
                  <c:v>5</c:v>
                </c:pt>
                <c:pt idx="349">
                  <c:v>8</c:v>
                </c:pt>
                <c:pt idx="350">
                  <c:v>10</c:v>
                </c:pt>
                <c:pt idx="351">
                  <c:v>6</c:v>
                </c:pt>
                <c:pt idx="352">
                  <c:v>13</c:v>
                </c:pt>
                <c:pt idx="353">
                  <c:v>3</c:v>
                </c:pt>
                <c:pt idx="354">
                  <c:v>4</c:v>
                </c:pt>
                <c:pt idx="355">
                  <c:v>2</c:v>
                </c:pt>
                <c:pt idx="356">
                  <c:v>0</c:v>
                </c:pt>
                <c:pt idx="357">
                  <c:v>3</c:v>
                </c:pt>
                <c:pt idx="358">
                  <c:v>1</c:v>
                </c:pt>
                <c:pt idx="359">
                  <c:v>2</c:v>
                </c:pt>
                <c:pt idx="360">
                  <c:v>1</c:v>
                </c:pt>
                <c:pt idx="361">
                  <c:v>1</c:v>
                </c:pt>
                <c:pt idx="362">
                  <c:v>0</c:v>
                </c:pt>
                <c:pt idx="363">
                  <c:v>0</c:v>
                </c:pt>
                <c:pt idx="364">
                  <c:v>0</c:v>
                </c:pt>
                <c:pt idx="365">
                  <c:v>1</c:v>
                </c:pt>
                <c:pt idx="366">
                  <c:v>0</c:v>
                </c:pt>
                <c:pt idx="367">
                  <c:v>0</c:v>
                </c:pt>
                <c:pt idx="368">
                  <c:v>0</c:v>
                </c:pt>
                <c:pt idx="369">
                  <c:v>0</c:v>
                </c:pt>
                <c:pt idx="370">
                  <c:v>0</c:v>
                </c:pt>
                <c:pt idx="371">
                  <c:v>0</c:v>
                </c:pt>
                <c:pt idx="372">
                  <c:v>0</c:v>
                </c:pt>
                <c:pt idx="373">
                  <c:v>0</c:v>
                </c:pt>
                <c:pt idx="374">
                  <c:v>1</c:v>
                </c:pt>
                <c:pt idx="375">
                  <c:v>1</c:v>
                </c:pt>
                <c:pt idx="376">
                  <c:v>2</c:v>
                </c:pt>
                <c:pt idx="377">
                  <c:v>3</c:v>
                </c:pt>
                <c:pt idx="378">
                  <c:v>10</c:v>
                </c:pt>
                <c:pt idx="379">
                  <c:v>13</c:v>
                </c:pt>
                <c:pt idx="380">
                  <c:v>11</c:v>
                </c:pt>
                <c:pt idx="381">
                  <c:v>22</c:v>
                </c:pt>
                <c:pt idx="382">
                  <c:v>35</c:v>
                </c:pt>
                <c:pt idx="383">
                  <c:v>45</c:v>
                </c:pt>
                <c:pt idx="384">
                  <c:v>59</c:v>
                </c:pt>
                <c:pt idx="385">
                  <c:v>45</c:v>
                </c:pt>
                <c:pt idx="386">
                  <c:v>32</c:v>
                </c:pt>
                <c:pt idx="387">
                  <c:v>20</c:v>
                </c:pt>
                <c:pt idx="388">
                  <c:v>18</c:v>
                </c:pt>
                <c:pt idx="389">
                  <c:v>8</c:v>
                </c:pt>
                <c:pt idx="390">
                  <c:v>5</c:v>
                </c:pt>
                <c:pt idx="391">
                  <c:v>1</c:v>
                </c:pt>
                <c:pt idx="392">
                  <c:v>0</c:v>
                </c:pt>
                <c:pt idx="393">
                  <c:v>1</c:v>
                </c:pt>
                <c:pt idx="394">
                  <c:v>0</c:v>
                </c:pt>
                <c:pt idx="395">
                  <c:v>0</c:v>
                </c:pt>
                <c:pt idx="396">
                  <c:v>0</c:v>
                </c:pt>
                <c:pt idx="397">
                  <c:v>0</c:v>
                </c:pt>
              </c:numCache>
            </c:numRef>
          </c:val>
          <c:extLst>
            <c:ext xmlns:c16="http://schemas.microsoft.com/office/drawing/2014/chart" uri="{C3380CC4-5D6E-409C-BE32-E72D297353CC}">
              <c16:uniqueId val="{00000001-8715-4FFA-BEEC-00E9FE8325B1}"/>
            </c:ext>
          </c:extLst>
        </c:ser>
        <c:ser>
          <c:idx val="4"/>
          <c:order val="2"/>
          <c:tx>
            <c:strRef>
              <c:f>'SRI 2016-2023'!$E$1</c:f>
              <c:strCache>
                <c:ptCount val="1"/>
                <c:pt idx="0">
                  <c:v>A subtype inconclusive</c:v>
                </c:pt>
              </c:strCache>
            </c:strRef>
          </c:tx>
          <c:spPr>
            <a:solidFill>
              <a:srgbClr val="33CCFF"/>
            </a:solidFill>
            <a:ln>
              <a:noFill/>
            </a:ln>
            <a:effectLst>
              <a:innerShdw blurRad="114300">
                <a:schemeClr val="accent5"/>
              </a:innerShdw>
            </a:effectLst>
          </c:spPr>
          <c:invertIfNegative val="0"/>
          <c:cat>
            <c:multiLvlStrRef>
              <c:f>'SRI 2016-2023'!$A$2:$B$401</c:f>
              <c:multiLvlStrCache>
                <c:ptCount val="399"/>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1</c:v>
                  </c:pt>
                  <c:pt idx="53">
                    <c:v>2</c:v>
                  </c:pt>
                  <c:pt idx="54">
                    <c:v>3</c:v>
                  </c:pt>
                  <c:pt idx="55">
                    <c:v>4</c:v>
                  </c:pt>
                  <c:pt idx="56">
                    <c:v>5</c:v>
                  </c:pt>
                  <c:pt idx="57">
                    <c:v>6</c:v>
                  </c:pt>
                  <c:pt idx="58">
                    <c:v>7</c:v>
                  </c:pt>
                  <c:pt idx="59">
                    <c:v>8</c:v>
                  </c:pt>
                  <c:pt idx="60">
                    <c:v>9</c:v>
                  </c:pt>
                  <c:pt idx="61">
                    <c:v>10</c:v>
                  </c:pt>
                  <c:pt idx="62">
                    <c:v>11</c:v>
                  </c:pt>
                  <c:pt idx="63">
                    <c:v>12</c:v>
                  </c:pt>
                  <c:pt idx="64">
                    <c:v>13</c:v>
                  </c:pt>
                  <c:pt idx="65">
                    <c:v>14</c:v>
                  </c:pt>
                  <c:pt idx="66">
                    <c:v>15</c:v>
                  </c:pt>
                  <c:pt idx="67">
                    <c:v>16</c:v>
                  </c:pt>
                  <c:pt idx="68">
                    <c:v>17</c:v>
                  </c:pt>
                  <c:pt idx="69">
                    <c:v>18</c:v>
                  </c:pt>
                  <c:pt idx="70">
                    <c:v>19</c:v>
                  </c:pt>
                  <c:pt idx="71">
                    <c:v>20</c:v>
                  </c:pt>
                  <c:pt idx="72">
                    <c:v>21</c:v>
                  </c:pt>
                  <c:pt idx="73">
                    <c:v>22</c:v>
                  </c:pt>
                  <c:pt idx="74">
                    <c:v>23</c:v>
                  </c:pt>
                  <c:pt idx="75">
                    <c:v>24</c:v>
                  </c:pt>
                  <c:pt idx="76">
                    <c:v>25</c:v>
                  </c:pt>
                  <c:pt idx="77">
                    <c:v>26</c:v>
                  </c:pt>
                  <c:pt idx="78">
                    <c:v>27</c:v>
                  </c:pt>
                  <c:pt idx="79">
                    <c:v>28</c:v>
                  </c:pt>
                  <c:pt idx="80">
                    <c:v>29</c:v>
                  </c:pt>
                  <c:pt idx="81">
                    <c:v>30</c:v>
                  </c:pt>
                  <c:pt idx="82">
                    <c:v>31</c:v>
                  </c:pt>
                  <c:pt idx="83">
                    <c:v>32</c:v>
                  </c:pt>
                  <c:pt idx="84">
                    <c:v>33</c:v>
                  </c:pt>
                  <c:pt idx="85">
                    <c:v>34</c:v>
                  </c:pt>
                  <c:pt idx="86">
                    <c:v>35</c:v>
                  </c:pt>
                  <c:pt idx="87">
                    <c:v>36</c:v>
                  </c:pt>
                  <c:pt idx="88">
                    <c:v>37</c:v>
                  </c:pt>
                  <c:pt idx="89">
                    <c:v>38</c:v>
                  </c:pt>
                  <c:pt idx="90">
                    <c:v>39</c:v>
                  </c:pt>
                  <c:pt idx="91">
                    <c:v>40</c:v>
                  </c:pt>
                  <c:pt idx="92">
                    <c:v>41</c:v>
                  </c:pt>
                  <c:pt idx="93">
                    <c:v>42</c:v>
                  </c:pt>
                  <c:pt idx="94">
                    <c:v>43</c:v>
                  </c:pt>
                  <c:pt idx="95">
                    <c:v>44</c:v>
                  </c:pt>
                  <c:pt idx="96">
                    <c:v>45</c:v>
                  </c:pt>
                  <c:pt idx="97">
                    <c:v>46</c:v>
                  </c:pt>
                  <c:pt idx="98">
                    <c:v>47</c:v>
                  </c:pt>
                  <c:pt idx="99">
                    <c:v>48</c:v>
                  </c:pt>
                  <c:pt idx="100">
                    <c:v>49</c:v>
                  </c:pt>
                  <c:pt idx="101">
                    <c:v>50</c:v>
                  </c:pt>
                  <c:pt idx="102">
                    <c:v>51</c:v>
                  </c:pt>
                  <c:pt idx="103">
                    <c:v>52</c:v>
                  </c:pt>
                  <c:pt idx="104">
                    <c:v>1</c:v>
                  </c:pt>
                  <c:pt idx="105">
                    <c:v>2</c:v>
                  </c:pt>
                  <c:pt idx="106">
                    <c:v>3</c:v>
                  </c:pt>
                  <c:pt idx="107">
                    <c:v>4</c:v>
                  </c:pt>
                  <c:pt idx="108">
                    <c:v>5</c:v>
                  </c:pt>
                  <c:pt idx="109">
                    <c:v>6</c:v>
                  </c:pt>
                  <c:pt idx="110">
                    <c:v>7</c:v>
                  </c:pt>
                  <c:pt idx="111">
                    <c:v>8</c:v>
                  </c:pt>
                  <c:pt idx="112">
                    <c:v>9</c:v>
                  </c:pt>
                  <c:pt idx="113">
                    <c:v>10</c:v>
                  </c:pt>
                  <c:pt idx="114">
                    <c:v>11</c:v>
                  </c:pt>
                  <c:pt idx="115">
                    <c:v>12</c:v>
                  </c:pt>
                  <c:pt idx="116">
                    <c:v>13</c:v>
                  </c:pt>
                  <c:pt idx="117">
                    <c:v>14</c:v>
                  </c:pt>
                  <c:pt idx="118">
                    <c:v>15</c:v>
                  </c:pt>
                  <c:pt idx="119">
                    <c:v>16</c:v>
                  </c:pt>
                  <c:pt idx="120">
                    <c:v>17</c:v>
                  </c:pt>
                  <c:pt idx="121">
                    <c:v>18</c:v>
                  </c:pt>
                  <c:pt idx="122">
                    <c:v>19</c:v>
                  </c:pt>
                  <c:pt idx="123">
                    <c:v>20</c:v>
                  </c:pt>
                  <c:pt idx="124">
                    <c:v>21</c:v>
                  </c:pt>
                  <c:pt idx="125">
                    <c:v>22</c:v>
                  </c:pt>
                  <c:pt idx="126">
                    <c:v>23</c:v>
                  </c:pt>
                  <c:pt idx="127">
                    <c:v>24</c:v>
                  </c:pt>
                  <c:pt idx="128">
                    <c:v>25</c:v>
                  </c:pt>
                  <c:pt idx="129">
                    <c:v>26</c:v>
                  </c:pt>
                  <c:pt idx="130">
                    <c:v>27</c:v>
                  </c:pt>
                  <c:pt idx="131">
                    <c:v>28</c:v>
                  </c:pt>
                  <c:pt idx="132">
                    <c:v>29</c:v>
                  </c:pt>
                  <c:pt idx="133">
                    <c:v>30</c:v>
                  </c:pt>
                  <c:pt idx="134">
                    <c:v>31</c:v>
                  </c:pt>
                  <c:pt idx="135">
                    <c:v>32</c:v>
                  </c:pt>
                  <c:pt idx="136">
                    <c:v>33</c:v>
                  </c:pt>
                  <c:pt idx="137">
                    <c:v>34</c:v>
                  </c:pt>
                  <c:pt idx="138">
                    <c:v>35</c:v>
                  </c:pt>
                  <c:pt idx="139">
                    <c:v>36</c:v>
                  </c:pt>
                  <c:pt idx="140">
                    <c:v>37</c:v>
                  </c:pt>
                  <c:pt idx="141">
                    <c:v>38</c:v>
                  </c:pt>
                  <c:pt idx="142">
                    <c:v>39</c:v>
                  </c:pt>
                  <c:pt idx="143">
                    <c:v>40</c:v>
                  </c:pt>
                  <c:pt idx="144">
                    <c:v>41</c:v>
                  </c:pt>
                  <c:pt idx="145">
                    <c:v>42</c:v>
                  </c:pt>
                  <c:pt idx="146">
                    <c:v>43</c:v>
                  </c:pt>
                  <c:pt idx="147">
                    <c:v>44</c:v>
                  </c:pt>
                  <c:pt idx="148">
                    <c:v>45</c:v>
                  </c:pt>
                  <c:pt idx="149">
                    <c:v>46</c:v>
                  </c:pt>
                  <c:pt idx="150">
                    <c:v>47</c:v>
                  </c:pt>
                  <c:pt idx="151">
                    <c:v>48</c:v>
                  </c:pt>
                  <c:pt idx="152">
                    <c:v>49</c:v>
                  </c:pt>
                  <c:pt idx="153">
                    <c:v>50</c:v>
                  </c:pt>
                  <c:pt idx="154">
                    <c:v>51</c:v>
                  </c:pt>
                  <c:pt idx="155">
                    <c:v>52</c:v>
                  </c:pt>
                  <c:pt idx="156">
                    <c:v>1</c:v>
                  </c:pt>
                  <c:pt idx="157">
                    <c:v>2</c:v>
                  </c:pt>
                  <c:pt idx="158">
                    <c:v>3</c:v>
                  </c:pt>
                  <c:pt idx="159">
                    <c:v>4</c:v>
                  </c:pt>
                  <c:pt idx="160">
                    <c:v>5</c:v>
                  </c:pt>
                  <c:pt idx="161">
                    <c:v>6</c:v>
                  </c:pt>
                  <c:pt idx="162">
                    <c:v>7</c:v>
                  </c:pt>
                  <c:pt idx="163">
                    <c:v>8</c:v>
                  </c:pt>
                  <c:pt idx="164">
                    <c:v>9</c:v>
                  </c:pt>
                  <c:pt idx="165">
                    <c:v>10</c:v>
                  </c:pt>
                  <c:pt idx="166">
                    <c:v>11</c:v>
                  </c:pt>
                  <c:pt idx="167">
                    <c:v>12</c:v>
                  </c:pt>
                  <c:pt idx="168">
                    <c:v>13</c:v>
                  </c:pt>
                  <c:pt idx="169">
                    <c:v>14</c:v>
                  </c:pt>
                  <c:pt idx="170">
                    <c:v>15</c:v>
                  </c:pt>
                  <c:pt idx="171">
                    <c:v>16</c:v>
                  </c:pt>
                  <c:pt idx="172">
                    <c:v>17</c:v>
                  </c:pt>
                  <c:pt idx="173">
                    <c:v>18</c:v>
                  </c:pt>
                  <c:pt idx="174">
                    <c:v>19</c:v>
                  </c:pt>
                  <c:pt idx="175">
                    <c:v>20</c:v>
                  </c:pt>
                  <c:pt idx="176">
                    <c:v>21</c:v>
                  </c:pt>
                  <c:pt idx="177">
                    <c:v>22</c:v>
                  </c:pt>
                  <c:pt idx="178">
                    <c:v>23</c:v>
                  </c:pt>
                  <c:pt idx="179">
                    <c:v>24</c:v>
                  </c:pt>
                  <c:pt idx="180">
                    <c:v>25</c:v>
                  </c:pt>
                  <c:pt idx="181">
                    <c:v>26</c:v>
                  </c:pt>
                  <c:pt idx="182">
                    <c:v>27</c:v>
                  </c:pt>
                  <c:pt idx="183">
                    <c:v>28</c:v>
                  </c:pt>
                  <c:pt idx="184">
                    <c:v>29</c:v>
                  </c:pt>
                  <c:pt idx="185">
                    <c:v>30</c:v>
                  </c:pt>
                  <c:pt idx="186">
                    <c:v>31</c:v>
                  </c:pt>
                  <c:pt idx="187">
                    <c:v>32</c:v>
                  </c:pt>
                  <c:pt idx="188">
                    <c:v>33</c:v>
                  </c:pt>
                  <c:pt idx="189">
                    <c:v>34</c:v>
                  </c:pt>
                  <c:pt idx="190">
                    <c:v>35</c:v>
                  </c:pt>
                  <c:pt idx="191">
                    <c:v>36</c:v>
                  </c:pt>
                  <c:pt idx="192">
                    <c:v>37</c:v>
                  </c:pt>
                  <c:pt idx="193">
                    <c:v>38</c:v>
                  </c:pt>
                  <c:pt idx="194">
                    <c:v>39</c:v>
                  </c:pt>
                  <c:pt idx="195">
                    <c:v>40</c:v>
                  </c:pt>
                  <c:pt idx="196">
                    <c:v>41</c:v>
                  </c:pt>
                  <c:pt idx="197">
                    <c:v>42</c:v>
                  </c:pt>
                  <c:pt idx="198">
                    <c:v>43</c:v>
                  </c:pt>
                  <c:pt idx="199">
                    <c:v>44</c:v>
                  </c:pt>
                  <c:pt idx="200">
                    <c:v>45</c:v>
                  </c:pt>
                  <c:pt idx="201">
                    <c:v>46</c:v>
                  </c:pt>
                  <c:pt idx="202">
                    <c:v>47</c:v>
                  </c:pt>
                  <c:pt idx="203">
                    <c:v>48</c:v>
                  </c:pt>
                  <c:pt idx="204">
                    <c:v>49</c:v>
                  </c:pt>
                  <c:pt idx="205">
                    <c:v>50</c:v>
                  </c:pt>
                  <c:pt idx="206">
                    <c:v>51</c:v>
                  </c:pt>
                  <c:pt idx="207">
                    <c:v>52</c:v>
                  </c:pt>
                  <c:pt idx="208">
                    <c:v>1</c:v>
                  </c:pt>
                  <c:pt idx="209">
                    <c:v>2</c:v>
                  </c:pt>
                  <c:pt idx="210">
                    <c:v>3</c:v>
                  </c:pt>
                  <c:pt idx="211">
                    <c:v>4</c:v>
                  </c:pt>
                  <c:pt idx="212">
                    <c:v>5</c:v>
                  </c:pt>
                  <c:pt idx="213">
                    <c:v>6</c:v>
                  </c:pt>
                  <c:pt idx="214">
                    <c:v>7</c:v>
                  </c:pt>
                  <c:pt idx="215">
                    <c:v>8</c:v>
                  </c:pt>
                  <c:pt idx="216">
                    <c:v>9</c:v>
                  </c:pt>
                  <c:pt idx="217">
                    <c:v>10</c:v>
                  </c:pt>
                  <c:pt idx="218">
                    <c:v>11</c:v>
                  </c:pt>
                  <c:pt idx="219">
                    <c:v>12</c:v>
                  </c:pt>
                  <c:pt idx="220">
                    <c:v>13</c:v>
                  </c:pt>
                  <c:pt idx="221">
                    <c:v>14</c:v>
                  </c:pt>
                  <c:pt idx="222">
                    <c:v>15</c:v>
                  </c:pt>
                  <c:pt idx="223">
                    <c:v>16</c:v>
                  </c:pt>
                  <c:pt idx="224">
                    <c:v>17</c:v>
                  </c:pt>
                  <c:pt idx="225">
                    <c:v>18</c:v>
                  </c:pt>
                  <c:pt idx="226">
                    <c:v>19</c:v>
                  </c:pt>
                  <c:pt idx="227">
                    <c:v>20</c:v>
                  </c:pt>
                  <c:pt idx="228">
                    <c:v>21</c:v>
                  </c:pt>
                  <c:pt idx="229">
                    <c:v>22</c:v>
                  </c:pt>
                  <c:pt idx="230">
                    <c:v>23</c:v>
                  </c:pt>
                  <c:pt idx="231">
                    <c:v>24</c:v>
                  </c:pt>
                  <c:pt idx="232">
                    <c:v>25</c:v>
                  </c:pt>
                  <c:pt idx="233">
                    <c:v>26</c:v>
                  </c:pt>
                  <c:pt idx="234">
                    <c:v>27</c:v>
                  </c:pt>
                  <c:pt idx="235">
                    <c:v>28</c:v>
                  </c:pt>
                  <c:pt idx="236">
                    <c:v>29</c:v>
                  </c:pt>
                  <c:pt idx="237">
                    <c:v>30</c:v>
                  </c:pt>
                  <c:pt idx="238">
                    <c:v>31</c:v>
                  </c:pt>
                  <c:pt idx="239">
                    <c:v>32</c:v>
                  </c:pt>
                  <c:pt idx="240">
                    <c:v>33</c:v>
                  </c:pt>
                  <c:pt idx="241">
                    <c:v>34</c:v>
                  </c:pt>
                  <c:pt idx="242">
                    <c:v>35</c:v>
                  </c:pt>
                  <c:pt idx="243">
                    <c:v>36</c:v>
                  </c:pt>
                  <c:pt idx="244">
                    <c:v>37</c:v>
                  </c:pt>
                  <c:pt idx="245">
                    <c:v>38</c:v>
                  </c:pt>
                  <c:pt idx="246">
                    <c:v>39</c:v>
                  </c:pt>
                  <c:pt idx="247">
                    <c:v>40</c:v>
                  </c:pt>
                  <c:pt idx="248">
                    <c:v>41</c:v>
                  </c:pt>
                  <c:pt idx="249">
                    <c:v>42</c:v>
                  </c:pt>
                  <c:pt idx="250">
                    <c:v>43</c:v>
                  </c:pt>
                  <c:pt idx="251">
                    <c:v>44</c:v>
                  </c:pt>
                  <c:pt idx="252">
                    <c:v>45</c:v>
                  </c:pt>
                  <c:pt idx="253">
                    <c:v>46</c:v>
                  </c:pt>
                  <c:pt idx="254">
                    <c:v>47</c:v>
                  </c:pt>
                  <c:pt idx="255">
                    <c:v>48</c:v>
                  </c:pt>
                  <c:pt idx="256">
                    <c:v>49</c:v>
                  </c:pt>
                  <c:pt idx="257">
                    <c:v>50</c:v>
                  </c:pt>
                  <c:pt idx="258">
                    <c:v>51</c:v>
                  </c:pt>
                  <c:pt idx="259">
                    <c:v>52</c:v>
                  </c:pt>
                  <c:pt idx="260">
                    <c:v>53</c:v>
                  </c:pt>
                  <c:pt idx="261">
                    <c:v>1</c:v>
                  </c:pt>
                  <c:pt idx="262">
                    <c:v>2</c:v>
                  </c:pt>
                  <c:pt idx="263">
                    <c:v>3</c:v>
                  </c:pt>
                  <c:pt idx="264">
                    <c:v>4</c:v>
                  </c:pt>
                  <c:pt idx="265">
                    <c:v>5</c:v>
                  </c:pt>
                  <c:pt idx="266">
                    <c:v>6</c:v>
                  </c:pt>
                  <c:pt idx="267">
                    <c:v>7</c:v>
                  </c:pt>
                  <c:pt idx="268">
                    <c:v>8</c:v>
                  </c:pt>
                  <c:pt idx="269">
                    <c:v>9</c:v>
                  </c:pt>
                  <c:pt idx="270">
                    <c:v>10</c:v>
                  </c:pt>
                  <c:pt idx="271">
                    <c:v>11</c:v>
                  </c:pt>
                  <c:pt idx="272">
                    <c:v>12</c:v>
                  </c:pt>
                  <c:pt idx="273">
                    <c:v>13</c:v>
                  </c:pt>
                  <c:pt idx="274">
                    <c:v>14</c:v>
                  </c:pt>
                  <c:pt idx="275">
                    <c:v>15</c:v>
                  </c:pt>
                  <c:pt idx="276">
                    <c:v>16</c:v>
                  </c:pt>
                  <c:pt idx="277">
                    <c:v>17</c:v>
                  </c:pt>
                  <c:pt idx="278">
                    <c:v>18</c:v>
                  </c:pt>
                  <c:pt idx="279">
                    <c:v>19</c:v>
                  </c:pt>
                  <c:pt idx="280">
                    <c:v>20</c:v>
                  </c:pt>
                  <c:pt idx="281">
                    <c:v>21</c:v>
                  </c:pt>
                  <c:pt idx="282">
                    <c:v>22</c:v>
                  </c:pt>
                  <c:pt idx="283">
                    <c:v>23</c:v>
                  </c:pt>
                  <c:pt idx="284">
                    <c:v>24</c:v>
                  </c:pt>
                  <c:pt idx="285">
                    <c:v>25</c:v>
                  </c:pt>
                  <c:pt idx="286">
                    <c:v>26</c:v>
                  </c:pt>
                  <c:pt idx="287">
                    <c:v>27</c:v>
                  </c:pt>
                  <c:pt idx="288">
                    <c:v>28</c:v>
                  </c:pt>
                  <c:pt idx="289">
                    <c:v>29</c:v>
                  </c:pt>
                  <c:pt idx="290">
                    <c:v>30</c:v>
                  </c:pt>
                  <c:pt idx="291">
                    <c:v>31</c:v>
                  </c:pt>
                  <c:pt idx="292">
                    <c:v>32</c:v>
                  </c:pt>
                  <c:pt idx="293">
                    <c:v>33</c:v>
                  </c:pt>
                  <c:pt idx="294">
                    <c:v>34</c:v>
                  </c:pt>
                  <c:pt idx="295">
                    <c:v>35</c:v>
                  </c:pt>
                  <c:pt idx="296">
                    <c:v>36</c:v>
                  </c:pt>
                  <c:pt idx="297">
                    <c:v>37</c:v>
                  </c:pt>
                  <c:pt idx="298">
                    <c:v>38</c:v>
                  </c:pt>
                  <c:pt idx="299">
                    <c:v>39</c:v>
                  </c:pt>
                  <c:pt idx="300">
                    <c:v>40</c:v>
                  </c:pt>
                  <c:pt idx="301">
                    <c:v>41</c:v>
                  </c:pt>
                  <c:pt idx="302">
                    <c:v>42</c:v>
                  </c:pt>
                  <c:pt idx="303">
                    <c:v>43</c:v>
                  </c:pt>
                  <c:pt idx="304">
                    <c:v>44</c:v>
                  </c:pt>
                  <c:pt idx="305">
                    <c:v>45</c:v>
                  </c:pt>
                  <c:pt idx="306">
                    <c:v>46</c:v>
                  </c:pt>
                  <c:pt idx="307">
                    <c:v>47</c:v>
                  </c:pt>
                  <c:pt idx="308">
                    <c:v>48</c:v>
                  </c:pt>
                  <c:pt idx="309">
                    <c:v>49</c:v>
                  </c:pt>
                  <c:pt idx="310">
                    <c:v>50</c:v>
                  </c:pt>
                  <c:pt idx="311">
                    <c:v>51</c:v>
                  </c:pt>
                  <c:pt idx="312">
                    <c:v>52</c:v>
                  </c:pt>
                  <c:pt idx="313">
                    <c:v>1</c:v>
                  </c:pt>
                  <c:pt idx="314">
                    <c:v>2</c:v>
                  </c:pt>
                  <c:pt idx="315">
                    <c:v>3</c:v>
                  </c:pt>
                  <c:pt idx="316">
                    <c:v>4</c:v>
                  </c:pt>
                  <c:pt idx="317">
                    <c:v>5</c:v>
                  </c:pt>
                  <c:pt idx="318">
                    <c:v>6</c:v>
                  </c:pt>
                  <c:pt idx="319">
                    <c:v>7</c:v>
                  </c:pt>
                  <c:pt idx="320">
                    <c:v>8</c:v>
                  </c:pt>
                  <c:pt idx="321">
                    <c:v>9</c:v>
                  </c:pt>
                  <c:pt idx="322">
                    <c:v>10</c:v>
                  </c:pt>
                  <c:pt idx="323">
                    <c:v>11</c:v>
                  </c:pt>
                  <c:pt idx="324">
                    <c:v>12</c:v>
                  </c:pt>
                  <c:pt idx="325">
                    <c:v>13</c:v>
                  </c:pt>
                  <c:pt idx="326">
                    <c:v>14</c:v>
                  </c:pt>
                  <c:pt idx="327">
                    <c:v>15</c:v>
                  </c:pt>
                  <c:pt idx="328">
                    <c:v>16</c:v>
                  </c:pt>
                  <c:pt idx="329">
                    <c:v>17</c:v>
                  </c:pt>
                  <c:pt idx="330">
                    <c:v>18</c:v>
                  </c:pt>
                  <c:pt idx="331">
                    <c:v>19</c:v>
                  </c:pt>
                  <c:pt idx="332">
                    <c:v>20</c:v>
                  </c:pt>
                  <c:pt idx="333">
                    <c:v>21</c:v>
                  </c:pt>
                  <c:pt idx="334">
                    <c:v>22</c:v>
                  </c:pt>
                  <c:pt idx="335">
                    <c:v>23</c:v>
                  </c:pt>
                  <c:pt idx="336">
                    <c:v>24</c:v>
                  </c:pt>
                  <c:pt idx="337">
                    <c:v>25</c:v>
                  </c:pt>
                  <c:pt idx="338">
                    <c:v>26</c:v>
                  </c:pt>
                  <c:pt idx="339">
                    <c:v>27</c:v>
                  </c:pt>
                  <c:pt idx="340">
                    <c:v>28</c:v>
                  </c:pt>
                  <c:pt idx="341">
                    <c:v>29</c:v>
                  </c:pt>
                  <c:pt idx="342">
                    <c:v>30</c:v>
                  </c:pt>
                  <c:pt idx="343">
                    <c:v>31</c:v>
                  </c:pt>
                  <c:pt idx="344">
                    <c:v>32</c:v>
                  </c:pt>
                  <c:pt idx="345">
                    <c:v>33</c:v>
                  </c:pt>
                  <c:pt idx="346">
                    <c:v>34</c:v>
                  </c:pt>
                  <c:pt idx="347">
                    <c:v>35</c:v>
                  </c:pt>
                  <c:pt idx="348">
                    <c:v>36</c:v>
                  </c:pt>
                  <c:pt idx="349">
                    <c:v>37</c:v>
                  </c:pt>
                  <c:pt idx="350">
                    <c:v>38</c:v>
                  </c:pt>
                  <c:pt idx="351">
                    <c:v>39</c:v>
                  </c:pt>
                  <c:pt idx="352">
                    <c:v>40</c:v>
                  </c:pt>
                  <c:pt idx="353">
                    <c:v>41</c:v>
                  </c:pt>
                  <c:pt idx="354">
                    <c:v>42</c:v>
                  </c:pt>
                  <c:pt idx="355">
                    <c:v>43</c:v>
                  </c:pt>
                  <c:pt idx="356">
                    <c:v>44</c:v>
                  </c:pt>
                  <c:pt idx="357">
                    <c:v>45</c:v>
                  </c:pt>
                  <c:pt idx="358">
                    <c:v>46</c:v>
                  </c:pt>
                  <c:pt idx="359">
                    <c:v>47</c:v>
                  </c:pt>
                  <c:pt idx="360">
                    <c:v>48</c:v>
                  </c:pt>
                  <c:pt idx="361">
                    <c:v>49</c:v>
                  </c:pt>
                  <c:pt idx="362">
                    <c:v>50</c:v>
                  </c:pt>
                  <c:pt idx="363">
                    <c:v>51</c:v>
                  </c:pt>
                  <c:pt idx="364">
                    <c:v>52</c:v>
                  </c:pt>
                  <c:pt idx="365">
                    <c:v>1</c:v>
                  </c:pt>
                  <c:pt idx="366">
                    <c:v>2</c:v>
                  </c:pt>
                  <c:pt idx="367">
                    <c:v>3</c:v>
                  </c:pt>
                  <c:pt idx="368">
                    <c:v>4</c:v>
                  </c:pt>
                  <c:pt idx="369">
                    <c:v>5</c:v>
                  </c:pt>
                  <c:pt idx="370">
                    <c:v>6</c:v>
                  </c:pt>
                  <c:pt idx="371">
                    <c:v>7</c:v>
                  </c:pt>
                  <c:pt idx="372">
                    <c:v>8</c:v>
                  </c:pt>
                  <c:pt idx="373">
                    <c:v>9</c:v>
                  </c:pt>
                  <c:pt idx="374">
                    <c:v>10</c:v>
                  </c:pt>
                  <c:pt idx="375">
                    <c:v>11</c:v>
                  </c:pt>
                  <c:pt idx="376">
                    <c:v>12</c:v>
                  </c:pt>
                  <c:pt idx="377">
                    <c:v>13</c:v>
                  </c:pt>
                  <c:pt idx="378">
                    <c:v>14</c:v>
                  </c:pt>
                  <c:pt idx="379">
                    <c:v>15</c:v>
                  </c:pt>
                  <c:pt idx="380">
                    <c:v>16</c:v>
                  </c:pt>
                  <c:pt idx="381">
                    <c:v>17</c:v>
                  </c:pt>
                  <c:pt idx="382">
                    <c:v>18</c:v>
                  </c:pt>
                  <c:pt idx="383">
                    <c:v>19</c:v>
                  </c:pt>
                  <c:pt idx="384">
                    <c:v>20</c:v>
                  </c:pt>
                  <c:pt idx="385">
                    <c:v>21</c:v>
                  </c:pt>
                  <c:pt idx="386">
                    <c:v>22</c:v>
                  </c:pt>
                  <c:pt idx="387">
                    <c:v>23</c:v>
                  </c:pt>
                  <c:pt idx="388">
                    <c:v>24</c:v>
                  </c:pt>
                  <c:pt idx="389">
                    <c:v>25</c:v>
                  </c:pt>
                  <c:pt idx="390">
                    <c:v>26</c:v>
                  </c:pt>
                  <c:pt idx="391">
                    <c:v>27</c:v>
                  </c:pt>
                  <c:pt idx="392">
                    <c:v>28</c:v>
                  </c:pt>
                  <c:pt idx="393">
                    <c:v>29</c:v>
                  </c:pt>
                  <c:pt idx="394">
                    <c:v>30</c:v>
                  </c:pt>
                  <c:pt idx="395">
                    <c:v>31</c:v>
                  </c:pt>
                  <c:pt idx="396">
                    <c:v>32</c:v>
                  </c:pt>
                  <c:pt idx="397">
                    <c:v>33</c:v>
                  </c:pt>
                  <c:pt idx="398">
                    <c:v>34</c:v>
                  </c:pt>
                </c:lvl>
                <c:lvl>
                  <c:pt idx="52">
                    <c:v>2017</c:v>
                  </c:pt>
                  <c:pt idx="104">
                    <c:v>2018</c:v>
                  </c:pt>
                  <c:pt idx="156">
                    <c:v>2019</c:v>
                  </c:pt>
                  <c:pt idx="208">
                    <c:v>2020</c:v>
                  </c:pt>
                  <c:pt idx="261">
                    <c:v>2021</c:v>
                  </c:pt>
                  <c:pt idx="313">
                    <c:v>2022</c:v>
                  </c:pt>
                  <c:pt idx="365">
                    <c:v>2023</c:v>
                  </c:pt>
                </c:lvl>
              </c:multiLvlStrCache>
            </c:multiLvlStrRef>
          </c:cat>
          <c:val>
            <c:numRef>
              <c:f>'SRI 2016-2023'!$E$3:$E$401</c:f>
              <c:numCache>
                <c:formatCode>General</c:formatCode>
                <c:ptCount val="398"/>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1</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2</c:v>
                </c:pt>
                <c:pt idx="174">
                  <c:v>0</c:v>
                </c:pt>
                <c:pt idx="175">
                  <c:v>0</c:v>
                </c:pt>
                <c:pt idx="176">
                  <c:v>0</c:v>
                </c:pt>
                <c:pt idx="177">
                  <c:v>3</c:v>
                </c:pt>
                <c:pt idx="178">
                  <c:v>0</c:v>
                </c:pt>
                <c:pt idx="179">
                  <c:v>1</c:v>
                </c:pt>
                <c:pt idx="180">
                  <c:v>0</c:v>
                </c:pt>
                <c:pt idx="181">
                  <c:v>0</c:v>
                </c:pt>
                <c:pt idx="182">
                  <c:v>0</c:v>
                </c:pt>
                <c:pt idx="183">
                  <c:v>0</c:v>
                </c:pt>
                <c:pt idx="184">
                  <c:v>1</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1</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1</c:v>
                </c:pt>
                <c:pt idx="297">
                  <c:v>0</c:v>
                </c:pt>
                <c:pt idx="298">
                  <c:v>0</c:v>
                </c:pt>
                <c:pt idx="299">
                  <c:v>1</c:v>
                </c:pt>
                <c:pt idx="300">
                  <c:v>0</c:v>
                </c:pt>
                <c:pt idx="301">
                  <c:v>1</c:v>
                </c:pt>
                <c:pt idx="302">
                  <c:v>1</c:v>
                </c:pt>
                <c:pt idx="303">
                  <c:v>0</c:v>
                </c:pt>
                <c:pt idx="304">
                  <c:v>0</c:v>
                </c:pt>
                <c:pt idx="305">
                  <c:v>0</c:v>
                </c:pt>
                <c:pt idx="306">
                  <c:v>2</c:v>
                </c:pt>
                <c:pt idx="307">
                  <c:v>1</c:v>
                </c:pt>
                <c:pt idx="308">
                  <c:v>1</c:v>
                </c:pt>
                <c:pt idx="309">
                  <c:v>1</c:v>
                </c:pt>
                <c:pt idx="310">
                  <c:v>1</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1</c:v>
                </c:pt>
                <c:pt idx="333">
                  <c:v>1</c:v>
                </c:pt>
                <c:pt idx="334">
                  <c:v>1</c:v>
                </c:pt>
                <c:pt idx="335">
                  <c:v>0</c:v>
                </c:pt>
                <c:pt idx="336">
                  <c:v>2</c:v>
                </c:pt>
                <c:pt idx="337">
                  <c:v>1</c:v>
                </c:pt>
                <c:pt idx="338">
                  <c:v>1</c:v>
                </c:pt>
                <c:pt idx="339">
                  <c:v>1</c:v>
                </c:pt>
                <c:pt idx="340">
                  <c:v>0</c:v>
                </c:pt>
                <c:pt idx="341">
                  <c:v>0</c:v>
                </c:pt>
                <c:pt idx="342">
                  <c:v>0</c:v>
                </c:pt>
                <c:pt idx="343">
                  <c:v>0</c:v>
                </c:pt>
                <c:pt idx="344">
                  <c:v>0</c:v>
                </c:pt>
                <c:pt idx="345">
                  <c:v>0</c:v>
                </c:pt>
                <c:pt idx="346">
                  <c:v>0</c:v>
                </c:pt>
                <c:pt idx="347">
                  <c:v>0</c:v>
                </c:pt>
                <c:pt idx="348">
                  <c:v>0</c:v>
                </c:pt>
                <c:pt idx="349">
                  <c:v>1</c:v>
                </c:pt>
                <c:pt idx="350">
                  <c:v>0</c:v>
                </c:pt>
                <c:pt idx="351">
                  <c:v>1</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2</c:v>
                </c:pt>
                <c:pt idx="381">
                  <c:v>0</c:v>
                </c:pt>
                <c:pt idx="382">
                  <c:v>0</c:v>
                </c:pt>
                <c:pt idx="383">
                  <c:v>3</c:v>
                </c:pt>
                <c:pt idx="384">
                  <c:v>2</c:v>
                </c:pt>
                <c:pt idx="385">
                  <c:v>2</c:v>
                </c:pt>
                <c:pt idx="386">
                  <c:v>0</c:v>
                </c:pt>
                <c:pt idx="387">
                  <c:v>0</c:v>
                </c:pt>
                <c:pt idx="388">
                  <c:v>1</c:v>
                </c:pt>
                <c:pt idx="389">
                  <c:v>1</c:v>
                </c:pt>
                <c:pt idx="390">
                  <c:v>0</c:v>
                </c:pt>
                <c:pt idx="391">
                  <c:v>0</c:v>
                </c:pt>
                <c:pt idx="392">
                  <c:v>0</c:v>
                </c:pt>
                <c:pt idx="393">
                  <c:v>0</c:v>
                </c:pt>
                <c:pt idx="394">
                  <c:v>0</c:v>
                </c:pt>
                <c:pt idx="395">
                  <c:v>0</c:v>
                </c:pt>
                <c:pt idx="396">
                  <c:v>0</c:v>
                </c:pt>
                <c:pt idx="397">
                  <c:v>0</c:v>
                </c:pt>
              </c:numCache>
            </c:numRef>
          </c:val>
          <c:extLst>
            <c:ext xmlns:c16="http://schemas.microsoft.com/office/drawing/2014/chart" uri="{C3380CC4-5D6E-409C-BE32-E72D297353CC}">
              <c16:uniqueId val="{00000002-8715-4FFA-BEEC-00E9FE8325B1}"/>
            </c:ext>
          </c:extLst>
        </c:ser>
        <c:ser>
          <c:idx val="5"/>
          <c:order val="3"/>
          <c:tx>
            <c:strRef>
              <c:f>'SRI 2016-2023'!$F$1</c:f>
              <c:strCache>
                <c:ptCount val="1"/>
                <c:pt idx="0">
                  <c:v>A subtype results pending</c:v>
                </c:pt>
              </c:strCache>
            </c:strRef>
          </c:tx>
          <c:spPr>
            <a:solidFill>
              <a:srgbClr val="CCFFFF"/>
            </a:solidFill>
            <a:ln>
              <a:noFill/>
            </a:ln>
            <a:effectLst>
              <a:innerShdw blurRad="114300">
                <a:schemeClr val="accent6"/>
              </a:innerShdw>
            </a:effectLst>
          </c:spPr>
          <c:invertIfNegative val="0"/>
          <c:cat>
            <c:multiLvlStrRef>
              <c:f>'SRI 2016-2023'!$A$2:$B$401</c:f>
              <c:multiLvlStrCache>
                <c:ptCount val="399"/>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1</c:v>
                  </c:pt>
                  <c:pt idx="53">
                    <c:v>2</c:v>
                  </c:pt>
                  <c:pt idx="54">
                    <c:v>3</c:v>
                  </c:pt>
                  <c:pt idx="55">
                    <c:v>4</c:v>
                  </c:pt>
                  <c:pt idx="56">
                    <c:v>5</c:v>
                  </c:pt>
                  <c:pt idx="57">
                    <c:v>6</c:v>
                  </c:pt>
                  <c:pt idx="58">
                    <c:v>7</c:v>
                  </c:pt>
                  <c:pt idx="59">
                    <c:v>8</c:v>
                  </c:pt>
                  <c:pt idx="60">
                    <c:v>9</c:v>
                  </c:pt>
                  <c:pt idx="61">
                    <c:v>10</c:v>
                  </c:pt>
                  <c:pt idx="62">
                    <c:v>11</c:v>
                  </c:pt>
                  <c:pt idx="63">
                    <c:v>12</c:v>
                  </c:pt>
                  <c:pt idx="64">
                    <c:v>13</c:v>
                  </c:pt>
                  <c:pt idx="65">
                    <c:v>14</c:v>
                  </c:pt>
                  <c:pt idx="66">
                    <c:v>15</c:v>
                  </c:pt>
                  <c:pt idx="67">
                    <c:v>16</c:v>
                  </c:pt>
                  <c:pt idx="68">
                    <c:v>17</c:v>
                  </c:pt>
                  <c:pt idx="69">
                    <c:v>18</c:v>
                  </c:pt>
                  <c:pt idx="70">
                    <c:v>19</c:v>
                  </c:pt>
                  <c:pt idx="71">
                    <c:v>20</c:v>
                  </c:pt>
                  <c:pt idx="72">
                    <c:v>21</c:v>
                  </c:pt>
                  <c:pt idx="73">
                    <c:v>22</c:v>
                  </c:pt>
                  <c:pt idx="74">
                    <c:v>23</c:v>
                  </c:pt>
                  <c:pt idx="75">
                    <c:v>24</c:v>
                  </c:pt>
                  <c:pt idx="76">
                    <c:v>25</c:v>
                  </c:pt>
                  <c:pt idx="77">
                    <c:v>26</c:v>
                  </c:pt>
                  <c:pt idx="78">
                    <c:v>27</c:v>
                  </c:pt>
                  <c:pt idx="79">
                    <c:v>28</c:v>
                  </c:pt>
                  <c:pt idx="80">
                    <c:v>29</c:v>
                  </c:pt>
                  <c:pt idx="81">
                    <c:v>30</c:v>
                  </c:pt>
                  <c:pt idx="82">
                    <c:v>31</c:v>
                  </c:pt>
                  <c:pt idx="83">
                    <c:v>32</c:v>
                  </c:pt>
                  <c:pt idx="84">
                    <c:v>33</c:v>
                  </c:pt>
                  <c:pt idx="85">
                    <c:v>34</c:v>
                  </c:pt>
                  <c:pt idx="86">
                    <c:v>35</c:v>
                  </c:pt>
                  <c:pt idx="87">
                    <c:v>36</c:v>
                  </c:pt>
                  <c:pt idx="88">
                    <c:v>37</c:v>
                  </c:pt>
                  <c:pt idx="89">
                    <c:v>38</c:v>
                  </c:pt>
                  <c:pt idx="90">
                    <c:v>39</c:v>
                  </c:pt>
                  <c:pt idx="91">
                    <c:v>40</c:v>
                  </c:pt>
                  <c:pt idx="92">
                    <c:v>41</c:v>
                  </c:pt>
                  <c:pt idx="93">
                    <c:v>42</c:v>
                  </c:pt>
                  <c:pt idx="94">
                    <c:v>43</c:v>
                  </c:pt>
                  <c:pt idx="95">
                    <c:v>44</c:v>
                  </c:pt>
                  <c:pt idx="96">
                    <c:v>45</c:v>
                  </c:pt>
                  <c:pt idx="97">
                    <c:v>46</c:v>
                  </c:pt>
                  <c:pt idx="98">
                    <c:v>47</c:v>
                  </c:pt>
                  <c:pt idx="99">
                    <c:v>48</c:v>
                  </c:pt>
                  <c:pt idx="100">
                    <c:v>49</c:v>
                  </c:pt>
                  <c:pt idx="101">
                    <c:v>50</c:v>
                  </c:pt>
                  <c:pt idx="102">
                    <c:v>51</c:v>
                  </c:pt>
                  <c:pt idx="103">
                    <c:v>52</c:v>
                  </c:pt>
                  <c:pt idx="104">
                    <c:v>1</c:v>
                  </c:pt>
                  <c:pt idx="105">
                    <c:v>2</c:v>
                  </c:pt>
                  <c:pt idx="106">
                    <c:v>3</c:v>
                  </c:pt>
                  <c:pt idx="107">
                    <c:v>4</c:v>
                  </c:pt>
                  <c:pt idx="108">
                    <c:v>5</c:v>
                  </c:pt>
                  <c:pt idx="109">
                    <c:v>6</c:v>
                  </c:pt>
                  <c:pt idx="110">
                    <c:v>7</c:v>
                  </c:pt>
                  <c:pt idx="111">
                    <c:v>8</c:v>
                  </c:pt>
                  <c:pt idx="112">
                    <c:v>9</c:v>
                  </c:pt>
                  <c:pt idx="113">
                    <c:v>10</c:v>
                  </c:pt>
                  <c:pt idx="114">
                    <c:v>11</c:v>
                  </c:pt>
                  <c:pt idx="115">
                    <c:v>12</c:v>
                  </c:pt>
                  <c:pt idx="116">
                    <c:v>13</c:v>
                  </c:pt>
                  <c:pt idx="117">
                    <c:v>14</c:v>
                  </c:pt>
                  <c:pt idx="118">
                    <c:v>15</c:v>
                  </c:pt>
                  <c:pt idx="119">
                    <c:v>16</c:v>
                  </c:pt>
                  <c:pt idx="120">
                    <c:v>17</c:v>
                  </c:pt>
                  <c:pt idx="121">
                    <c:v>18</c:v>
                  </c:pt>
                  <c:pt idx="122">
                    <c:v>19</c:v>
                  </c:pt>
                  <c:pt idx="123">
                    <c:v>20</c:v>
                  </c:pt>
                  <c:pt idx="124">
                    <c:v>21</c:v>
                  </c:pt>
                  <c:pt idx="125">
                    <c:v>22</c:v>
                  </c:pt>
                  <c:pt idx="126">
                    <c:v>23</c:v>
                  </c:pt>
                  <c:pt idx="127">
                    <c:v>24</c:v>
                  </c:pt>
                  <c:pt idx="128">
                    <c:v>25</c:v>
                  </c:pt>
                  <c:pt idx="129">
                    <c:v>26</c:v>
                  </c:pt>
                  <c:pt idx="130">
                    <c:v>27</c:v>
                  </c:pt>
                  <c:pt idx="131">
                    <c:v>28</c:v>
                  </c:pt>
                  <c:pt idx="132">
                    <c:v>29</c:v>
                  </c:pt>
                  <c:pt idx="133">
                    <c:v>30</c:v>
                  </c:pt>
                  <c:pt idx="134">
                    <c:v>31</c:v>
                  </c:pt>
                  <c:pt idx="135">
                    <c:v>32</c:v>
                  </c:pt>
                  <c:pt idx="136">
                    <c:v>33</c:v>
                  </c:pt>
                  <c:pt idx="137">
                    <c:v>34</c:v>
                  </c:pt>
                  <c:pt idx="138">
                    <c:v>35</c:v>
                  </c:pt>
                  <c:pt idx="139">
                    <c:v>36</c:v>
                  </c:pt>
                  <c:pt idx="140">
                    <c:v>37</c:v>
                  </c:pt>
                  <c:pt idx="141">
                    <c:v>38</c:v>
                  </c:pt>
                  <c:pt idx="142">
                    <c:v>39</c:v>
                  </c:pt>
                  <c:pt idx="143">
                    <c:v>40</c:v>
                  </c:pt>
                  <c:pt idx="144">
                    <c:v>41</c:v>
                  </c:pt>
                  <c:pt idx="145">
                    <c:v>42</c:v>
                  </c:pt>
                  <c:pt idx="146">
                    <c:v>43</c:v>
                  </c:pt>
                  <c:pt idx="147">
                    <c:v>44</c:v>
                  </c:pt>
                  <c:pt idx="148">
                    <c:v>45</c:v>
                  </c:pt>
                  <c:pt idx="149">
                    <c:v>46</c:v>
                  </c:pt>
                  <c:pt idx="150">
                    <c:v>47</c:v>
                  </c:pt>
                  <c:pt idx="151">
                    <c:v>48</c:v>
                  </c:pt>
                  <c:pt idx="152">
                    <c:v>49</c:v>
                  </c:pt>
                  <c:pt idx="153">
                    <c:v>50</c:v>
                  </c:pt>
                  <c:pt idx="154">
                    <c:v>51</c:v>
                  </c:pt>
                  <c:pt idx="155">
                    <c:v>52</c:v>
                  </c:pt>
                  <c:pt idx="156">
                    <c:v>1</c:v>
                  </c:pt>
                  <c:pt idx="157">
                    <c:v>2</c:v>
                  </c:pt>
                  <c:pt idx="158">
                    <c:v>3</c:v>
                  </c:pt>
                  <c:pt idx="159">
                    <c:v>4</c:v>
                  </c:pt>
                  <c:pt idx="160">
                    <c:v>5</c:v>
                  </c:pt>
                  <c:pt idx="161">
                    <c:v>6</c:v>
                  </c:pt>
                  <c:pt idx="162">
                    <c:v>7</c:v>
                  </c:pt>
                  <c:pt idx="163">
                    <c:v>8</c:v>
                  </c:pt>
                  <c:pt idx="164">
                    <c:v>9</c:v>
                  </c:pt>
                  <c:pt idx="165">
                    <c:v>10</c:v>
                  </c:pt>
                  <c:pt idx="166">
                    <c:v>11</c:v>
                  </c:pt>
                  <c:pt idx="167">
                    <c:v>12</c:v>
                  </c:pt>
                  <c:pt idx="168">
                    <c:v>13</c:v>
                  </c:pt>
                  <c:pt idx="169">
                    <c:v>14</c:v>
                  </c:pt>
                  <c:pt idx="170">
                    <c:v>15</c:v>
                  </c:pt>
                  <c:pt idx="171">
                    <c:v>16</c:v>
                  </c:pt>
                  <c:pt idx="172">
                    <c:v>17</c:v>
                  </c:pt>
                  <c:pt idx="173">
                    <c:v>18</c:v>
                  </c:pt>
                  <c:pt idx="174">
                    <c:v>19</c:v>
                  </c:pt>
                  <c:pt idx="175">
                    <c:v>20</c:v>
                  </c:pt>
                  <c:pt idx="176">
                    <c:v>21</c:v>
                  </c:pt>
                  <c:pt idx="177">
                    <c:v>22</c:v>
                  </c:pt>
                  <c:pt idx="178">
                    <c:v>23</c:v>
                  </c:pt>
                  <c:pt idx="179">
                    <c:v>24</c:v>
                  </c:pt>
                  <c:pt idx="180">
                    <c:v>25</c:v>
                  </c:pt>
                  <c:pt idx="181">
                    <c:v>26</c:v>
                  </c:pt>
                  <c:pt idx="182">
                    <c:v>27</c:v>
                  </c:pt>
                  <c:pt idx="183">
                    <c:v>28</c:v>
                  </c:pt>
                  <c:pt idx="184">
                    <c:v>29</c:v>
                  </c:pt>
                  <c:pt idx="185">
                    <c:v>30</c:v>
                  </c:pt>
                  <c:pt idx="186">
                    <c:v>31</c:v>
                  </c:pt>
                  <c:pt idx="187">
                    <c:v>32</c:v>
                  </c:pt>
                  <c:pt idx="188">
                    <c:v>33</c:v>
                  </c:pt>
                  <c:pt idx="189">
                    <c:v>34</c:v>
                  </c:pt>
                  <c:pt idx="190">
                    <c:v>35</c:v>
                  </c:pt>
                  <c:pt idx="191">
                    <c:v>36</c:v>
                  </c:pt>
                  <c:pt idx="192">
                    <c:v>37</c:v>
                  </c:pt>
                  <c:pt idx="193">
                    <c:v>38</c:v>
                  </c:pt>
                  <c:pt idx="194">
                    <c:v>39</c:v>
                  </c:pt>
                  <c:pt idx="195">
                    <c:v>40</c:v>
                  </c:pt>
                  <c:pt idx="196">
                    <c:v>41</c:v>
                  </c:pt>
                  <c:pt idx="197">
                    <c:v>42</c:v>
                  </c:pt>
                  <c:pt idx="198">
                    <c:v>43</c:v>
                  </c:pt>
                  <c:pt idx="199">
                    <c:v>44</c:v>
                  </c:pt>
                  <c:pt idx="200">
                    <c:v>45</c:v>
                  </c:pt>
                  <c:pt idx="201">
                    <c:v>46</c:v>
                  </c:pt>
                  <c:pt idx="202">
                    <c:v>47</c:v>
                  </c:pt>
                  <c:pt idx="203">
                    <c:v>48</c:v>
                  </c:pt>
                  <c:pt idx="204">
                    <c:v>49</c:v>
                  </c:pt>
                  <c:pt idx="205">
                    <c:v>50</c:v>
                  </c:pt>
                  <c:pt idx="206">
                    <c:v>51</c:v>
                  </c:pt>
                  <c:pt idx="207">
                    <c:v>52</c:v>
                  </c:pt>
                  <c:pt idx="208">
                    <c:v>1</c:v>
                  </c:pt>
                  <c:pt idx="209">
                    <c:v>2</c:v>
                  </c:pt>
                  <c:pt idx="210">
                    <c:v>3</c:v>
                  </c:pt>
                  <c:pt idx="211">
                    <c:v>4</c:v>
                  </c:pt>
                  <c:pt idx="212">
                    <c:v>5</c:v>
                  </c:pt>
                  <c:pt idx="213">
                    <c:v>6</c:v>
                  </c:pt>
                  <c:pt idx="214">
                    <c:v>7</c:v>
                  </c:pt>
                  <c:pt idx="215">
                    <c:v>8</c:v>
                  </c:pt>
                  <c:pt idx="216">
                    <c:v>9</c:v>
                  </c:pt>
                  <c:pt idx="217">
                    <c:v>10</c:v>
                  </c:pt>
                  <c:pt idx="218">
                    <c:v>11</c:v>
                  </c:pt>
                  <c:pt idx="219">
                    <c:v>12</c:v>
                  </c:pt>
                  <c:pt idx="220">
                    <c:v>13</c:v>
                  </c:pt>
                  <c:pt idx="221">
                    <c:v>14</c:v>
                  </c:pt>
                  <c:pt idx="222">
                    <c:v>15</c:v>
                  </c:pt>
                  <c:pt idx="223">
                    <c:v>16</c:v>
                  </c:pt>
                  <c:pt idx="224">
                    <c:v>17</c:v>
                  </c:pt>
                  <c:pt idx="225">
                    <c:v>18</c:v>
                  </c:pt>
                  <c:pt idx="226">
                    <c:v>19</c:v>
                  </c:pt>
                  <c:pt idx="227">
                    <c:v>20</c:v>
                  </c:pt>
                  <c:pt idx="228">
                    <c:v>21</c:v>
                  </c:pt>
                  <c:pt idx="229">
                    <c:v>22</c:v>
                  </c:pt>
                  <c:pt idx="230">
                    <c:v>23</c:v>
                  </c:pt>
                  <c:pt idx="231">
                    <c:v>24</c:v>
                  </c:pt>
                  <c:pt idx="232">
                    <c:v>25</c:v>
                  </c:pt>
                  <c:pt idx="233">
                    <c:v>26</c:v>
                  </c:pt>
                  <c:pt idx="234">
                    <c:v>27</c:v>
                  </c:pt>
                  <c:pt idx="235">
                    <c:v>28</c:v>
                  </c:pt>
                  <c:pt idx="236">
                    <c:v>29</c:v>
                  </c:pt>
                  <c:pt idx="237">
                    <c:v>30</c:v>
                  </c:pt>
                  <c:pt idx="238">
                    <c:v>31</c:v>
                  </c:pt>
                  <c:pt idx="239">
                    <c:v>32</c:v>
                  </c:pt>
                  <c:pt idx="240">
                    <c:v>33</c:v>
                  </c:pt>
                  <c:pt idx="241">
                    <c:v>34</c:v>
                  </c:pt>
                  <c:pt idx="242">
                    <c:v>35</c:v>
                  </c:pt>
                  <c:pt idx="243">
                    <c:v>36</c:v>
                  </c:pt>
                  <c:pt idx="244">
                    <c:v>37</c:v>
                  </c:pt>
                  <c:pt idx="245">
                    <c:v>38</c:v>
                  </c:pt>
                  <c:pt idx="246">
                    <c:v>39</c:v>
                  </c:pt>
                  <c:pt idx="247">
                    <c:v>40</c:v>
                  </c:pt>
                  <c:pt idx="248">
                    <c:v>41</c:v>
                  </c:pt>
                  <c:pt idx="249">
                    <c:v>42</c:v>
                  </c:pt>
                  <c:pt idx="250">
                    <c:v>43</c:v>
                  </c:pt>
                  <c:pt idx="251">
                    <c:v>44</c:v>
                  </c:pt>
                  <c:pt idx="252">
                    <c:v>45</c:v>
                  </c:pt>
                  <c:pt idx="253">
                    <c:v>46</c:v>
                  </c:pt>
                  <c:pt idx="254">
                    <c:v>47</c:v>
                  </c:pt>
                  <c:pt idx="255">
                    <c:v>48</c:v>
                  </c:pt>
                  <c:pt idx="256">
                    <c:v>49</c:v>
                  </c:pt>
                  <c:pt idx="257">
                    <c:v>50</c:v>
                  </c:pt>
                  <c:pt idx="258">
                    <c:v>51</c:v>
                  </c:pt>
                  <c:pt idx="259">
                    <c:v>52</c:v>
                  </c:pt>
                  <c:pt idx="260">
                    <c:v>53</c:v>
                  </c:pt>
                  <c:pt idx="261">
                    <c:v>1</c:v>
                  </c:pt>
                  <c:pt idx="262">
                    <c:v>2</c:v>
                  </c:pt>
                  <c:pt idx="263">
                    <c:v>3</c:v>
                  </c:pt>
                  <c:pt idx="264">
                    <c:v>4</c:v>
                  </c:pt>
                  <c:pt idx="265">
                    <c:v>5</c:v>
                  </c:pt>
                  <c:pt idx="266">
                    <c:v>6</c:v>
                  </c:pt>
                  <c:pt idx="267">
                    <c:v>7</c:v>
                  </c:pt>
                  <c:pt idx="268">
                    <c:v>8</c:v>
                  </c:pt>
                  <c:pt idx="269">
                    <c:v>9</c:v>
                  </c:pt>
                  <c:pt idx="270">
                    <c:v>10</c:v>
                  </c:pt>
                  <c:pt idx="271">
                    <c:v>11</c:v>
                  </c:pt>
                  <c:pt idx="272">
                    <c:v>12</c:v>
                  </c:pt>
                  <c:pt idx="273">
                    <c:v>13</c:v>
                  </c:pt>
                  <c:pt idx="274">
                    <c:v>14</c:v>
                  </c:pt>
                  <c:pt idx="275">
                    <c:v>15</c:v>
                  </c:pt>
                  <c:pt idx="276">
                    <c:v>16</c:v>
                  </c:pt>
                  <c:pt idx="277">
                    <c:v>17</c:v>
                  </c:pt>
                  <c:pt idx="278">
                    <c:v>18</c:v>
                  </c:pt>
                  <c:pt idx="279">
                    <c:v>19</c:v>
                  </c:pt>
                  <c:pt idx="280">
                    <c:v>20</c:v>
                  </c:pt>
                  <c:pt idx="281">
                    <c:v>21</c:v>
                  </c:pt>
                  <c:pt idx="282">
                    <c:v>22</c:v>
                  </c:pt>
                  <c:pt idx="283">
                    <c:v>23</c:v>
                  </c:pt>
                  <c:pt idx="284">
                    <c:v>24</c:v>
                  </c:pt>
                  <c:pt idx="285">
                    <c:v>25</c:v>
                  </c:pt>
                  <c:pt idx="286">
                    <c:v>26</c:v>
                  </c:pt>
                  <c:pt idx="287">
                    <c:v>27</c:v>
                  </c:pt>
                  <c:pt idx="288">
                    <c:v>28</c:v>
                  </c:pt>
                  <c:pt idx="289">
                    <c:v>29</c:v>
                  </c:pt>
                  <c:pt idx="290">
                    <c:v>30</c:v>
                  </c:pt>
                  <c:pt idx="291">
                    <c:v>31</c:v>
                  </c:pt>
                  <c:pt idx="292">
                    <c:v>32</c:v>
                  </c:pt>
                  <c:pt idx="293">
                    <c:v>33</c:v>
                  </c:pt>
                  <c:pt idx="294">
                    <c:v>34</c:v>
                  </c:pt>
                  <c:pt idx="295">
                    <c:v>35</c:v>
                  </c:pt>
                  <c:pt idx="296">
                    <c:v>36</c:v>
                  </c:pt>
                  <c:pt idx="297">
                    <c:v>37</c:v>
                  </c:pt>
                  <c:pt idx="298">
                    <c:v>38</c:v>
                  </c:pt>
                  <c:pt idx="299">
                    <c:v>39</c:v>
                  </c:pt>
                  <c:pt idx="300">
                    <c:v>40</c:v>
                  </c:pt>
                  <c:pt idx="301">
                    <c:v>41</c:v>
                  </c:pt>
                  <c:pt idx="302">
                    <c:v>42</c:v>
                  </c:pt>
                  <c:pt idx="303">
                    <c:v>43</c:v>
                  </c:pt>
                  <c:pt idx="304">
                    <c:v>44</c:v>
                  </c:pt>
                  <c:pt idx="305">
                    <c:v>45</c:v>
                  </c:pt>
                  <c:pt idx="306">
                    <c:v>46</c:v>
                  </c:pt>
                  <c:pt idx="307">
                    <c:v>47</c:v>
                  </c:pt>
                  <c:pt idx="308">
                    <c:v>48</c:v>
                  </c:pt>
                  <c:pt idx="309">
                    <c:v>49</c:v>
                  </c:pt>
                  <c:pt idx="310">
                    <c:v>50</c:v>
                  </c:pt>
                  <c:pt idx="311">
                    <c:v>51</c:v>
                  </c:pt>
                  <c:pt idx="312">
                    <c:v>52</c:v>
                  </c:pt>
                  <c:pt idx="313">
                    <c:v>1</c:v>
                  </c:pt>
                  <c:pt idx="314">
                    <c:v>2</c:v>
                  </c:pt>
                  <c:pt idx="315">
                    <c:v>3</c:v>
                  </c:pt>
                  <c:pt idx="316">
                    <c:v>4</c:v>
                  </c:pt>
                  <c:pt idx="317">
                    <c:v>5</c:v>
                  </c:pt>
                  <c:pt idx="318">
                    <c:v>6</c:v>
                  </c:pt>
                  <c:pt idx="319">
                    <c:v>7</c:v>
                  </c:pt>
                  <c:pt idx="320">
                    <c:v>8</c:v>
                  </c:pt>
                  <c:pt idx="321">
                    <c:v>9</c:v>
                  </c:pt>
                  <c:pt idx="322">
                    <c:v>10</c:v>
                  </c:pt>
                  <c:pt idx="323">
                    <c:v>11</c:v>
                  </c:pt>
                  <c:pt idx="324">
                    <c:v>12</c:v>
                  </c:pt>
                  <c:pt idx="325">
                    <c:v>13</c:v>
                  </c:pt>
                  <c:pt idx="326">
                    <c:v>14</c:v>
                  </c:pt>
                  <c:pt idx="327">
                    <c:v>15</c:v>
                  </c:pt>
                  <c:pt idx="328">
                    <c:v>16</c:v>
                  </c:pt>
                  <c:pt idx="329">
                    <c:v>17</c:v>
                  </c:pt>
                  <c:pt idx="330">
                    <c:v>18</c:v>
                  </c:pt>
                  <c:pt idx="331">
                    <c:v>19</c:v>
                  </c:pt>
                  <c:pt idx="332">
                    <c:v>20</c:v>
                  </c:pt>
                  <c:pt idx="333">
                    <c:v>21</c:v>
                  </c:pt>
                  <c:pt idx="334">
                    <c:v>22</c:v>
                  </c:pt>
                  <c:pt idx="335">
                    <c:v>23</c:v>
                  </c:pt>
                  <c:pt idx="336">
                    <c:v>24</c:v>
                  </c:pt>
                  <c:pt idx="337">
                    <c:v>25</c:v>
                  </c:pt>
                  <c:pt idx="338">
                    <c:v>26</c:v>
                  </c:pt>
                  <c:pt idx="339">
                    <c:v>27</c:v>
                  </c:pt>
                  <c:pt idx="340">
                    <c:v>28</c:v>
                  </c:pt>
                  <c:pt idx="341">
                    <c:v>29</c:v>
                  </c:pt>
                  <c:pt idx="342">
                    <c:v>30</c:v>
                  </c:pt>
                  <c:pt idx="343">
                    <c:v>31</c:v>
                  </c:pt>
                  <c:pt idx="344">
                    <c:v>32</c:v>
                  </c:pt>
                  <c:pt idx="345">
                    <c:v>33</c:v>
                  </c:pt>
                  <c:pt idx="346">
                    <c:v>34</c:v>
                  </c:pt>
                  <c:pt idx="347">
                    <c:v>35</c:v>
                  </c:pt>
                  <c:pt idx="348">
                    <c:v>36</c:v>
                  </c:pt>
                  <c:pt idx="349">
                    <c:v>37</c:v>
                  </c:pt>
                  <c:pt idx="350">
                    <c:v>38</c:v>
                  </c:pt>
                  <c:pt idx="351">
                    <c:v>39</c:v>
                  </c:pt>
                  <c:pt idx="352">
                    <c:v>40</c:v>
                  </c:pt>
                  <c:pt idx="353">
                    <c:v>41</c:v>
                  </c:pt>
                  <c:pt idx="354">
                    <c:v>42</c:v>
                  </c:pt>
                  <c:pt idx="355">
                    <c:v>43</c:v>
                  </c:pt>
                  <c:pt idx="356">
                    <c:v>44</c:v>
                  </c:pt>
                  <c:pt idx="357">
                    <c:v>45</c:v>
                  </c:pt>
                  <c:pt idx="358">
                    <c:v>46</c:v>
                  </c:pt>
                  <c:pt idx="359">
                    <c:v>47</c:v>
                  </c:pt>
                  <c:pt idx="360">
                    <c:v>48</c:v>
                  </c:pt>
                  <c:pt idx="361">
                    <c:v>49</c:v>
                  </c:pt>
                  <c:pt idx="362">
                    <c:v>50</c:v>
                  </c:pt>
                  <c:pt idx="363">
                    <c:v>51</c:v>
                  </c:pt>
                  <c:pt idx="364">
                    <c:v>52</c:v>
                  </c:pt>
                  <c:pt idx="365">
                    <c:v>1</c:v>
                  </c:pt>
                  <c:pt idx="366">
                    <c:v>2</c:v>
                  </c:pt>
                  <c:pt idx="367">
                    <c:v>3</c:v>
                  </c:pt>
                  <c:pt idx="368">
                    <c:v>4</c:v>
                  </c:pt>
                  <c:pt idx="369">
                    <c:v>5</c:v>
                  </c:pt>
                  <c:pt idx="370">
                    <c:v>6</c:v>
                  </c:pt>
                  <c:pt idx="371">
                    <c:v>7</c:v>
                  </c:pt>
                  <c:pt idx="372">
                    <c:v>8</c:v>
                  </c:pt>
                  <c:pt idx="373">
                    <c:v>9</c:v>
                  </c:pt>
                  <c:pt idx="374">
                    <c:v>10</c:v>
                  </c:pt>
                  <c:pt idx="375">
                    <c:v>11</c:v>
                  </c:pt>
                  <c:pt idx="376">
                    <c:v>12</c:v>
                  </c:pt>
                  <c:pt idx="377">
                    <c:v>13</c:v>
                  </c:pt>
                  <c:pt idx="378">
                    <c:v>14</c:v>
                  </c:pt>
                  <c:pt idx="379">
                    <c:v>15</c:v>
                  </c:pt>
                  <c:pt idx="380">
                    <c:v>16</c:v>
                  </c:pt>
                  <c:pt idx="381">
                    <c:v>17</c:v>
                  </c:pt>
                  <c:pt idx="382">
                    <c:v>18</c:v>
                  </c:pt>
                  <c:pt idx="383">
                    <c:v>19</c:v>
                  </c:pt>
                  <c:pt idx="384">
                    <c:v>20</c:v>
                  </c:pt>
                  <c:pt idx="385">
                    <c:v>21</c:v>
                  </c:pt>
                  <c:pt idx="386">
                    <c:v>22</c:v>
                  </c:pt>
                  <c:pt idx="387">
                    <c:v>23</c:v>
                  </c:pt>
                  <c:pt idx="388">
                    <c:v>24</c:v>
                  </c:pt>
                  <c:pt idx="389">
                    <c:v>25</c:v>
                  </c:pt>
                  <c:pt idx="390">
                    <c:v>26</c:v>
                  </c:pt>
                  <c:pt idx="391">
                    <c:v>27</c:v>
                  </c:pt>
                  <c:pt idx="392">
                    <c:v>28</c:v>
                  </c:pt>
                  <c:pt idx="393">
                    <c:v>29</c:v>
                  </c:pt>
                  <c:pt idx="394">
                    <c:v>30</c:v>
                  </c:pt>
                  <c:pt idx="395">
                    <c:v>31</c:v>
                  </c:pt>
                  <c:pt idx="396">
                    <c:v>32</c:v>
                  </c:pt>
                  <c:pt idx="397">
                    <c:v>33</c:v>
                  </c:pt>
                  <c:pt idx="398">
                    <c:v>34</c:v>
                  </c:pt>
                </c:lvl>
                <c:lvl>
                  <c:pt idx="52">
                    <c:v>2017</c:v>
                  </c:pt>
                  <c:pt idx="104">
                    <c:v>2018</c:v>
                  </c:pt>
                  <c:pt idx="156">
                    <c:v>2019</c:v>
                  </c:pt>
                  <c:pt idx="208">
                    <c:v>2020</c:v>
                  </c:pt>
                  <c:pt idx="261">
                    <c:v>2021</c:v>
                  </c:pt>
                  <c:pt idx="313">
                    <c:v>2022</c:v>
                  </c:pt>
                  <c:pt idx="365">
                    <c:v>2023</c:v>
                  </c:pt>
                </c:lvl>
              </c:multiLvlStrCache>
            </c:multiLvlStrRef>
          </c:cat>
          <c:val>
            <c:numRef>
              <c:f>'SRI 2016-2023'!$F$3:$F$401</c:f>
              <c:numCache>
                <c:formatCode>General</c:formatCode>
                <c:ptCount val="398"/>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numCache>
            </c:numRef>
          </c:val>
          <c:extLst>
            <c:ext xmlns:c16="http://schemas.microsoft.com/office/drawing/2014/chart" uri="{C3380CC4-5D6E-409C-BE32-E72D297353CC}">
              <c16:uniqueId val="{00000003-8715-4FFA-BEEC-00E9FE8325B1}"/>
            </c:ext>
          </c:extLst>
        </c:ser>
        <c:ser>
          <c:idx val="6"/>
          <c:order val="4"/>
          <c:tx>
            <c:strRef>
              <c:f>'SRI 2016-2023'!$G$1</c:f>
              <c:strCache>
                <c:ptCount val="1"/>
                <c:pt idx="0">
                  <c:v>B/Victoria</c:v>
                </c:pt>
              </c:strCache>
            </c:strRef>
          </c:tx>
          <c:spPr>
            <a:solidFill>
              <a:srgbClr val="00D25F"/>
            </a:solidFill>
            <a:ln>
              <a:noFill/>
            </a:ln>
            <a:effectLst>
              <a:innerShdw blurRad="114300">
                <a:schemeClr val="accent1">
                  <a:lumMod val="60000"/>
                </a:schemeClr>
              </a:innerShdw>
            </a:effectLst>
          </c:spPr>
          <c:invertIfNegative val="0"/>
          <c:cat>
            <c:multiLvlStrRef>
              <c:f>'SRI 2016-2023'!$A$2:$B$401</c:f>
              <c:multiLvlStrCache>
                <c:ptCount val="399"/>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1</c:v>
                  </c:pt>
                  <c:pt idx="53">
                    <c:v>2</c:v>
                  </c:pt>
                  <c:pt idx="54">
                    <c:v>3</c:v>
                  </c:pt>
                  <c:pt idx="55">
                    <c:v>4</c:v>
                  </c:pt>
                  <c:pt idx="56">
                    <c:v>5</c:v>
                  </c:pt>
                  <c:pt idx="57">
                    <c:v>6</c:v>
                  </c:pt>
                  <c:pt idx="58">
                    <c:v>7</c:v>
                  </c:pt>
                  <c:pt idx="59">
                    <c:v>8</c:v>
                  </c:pt>
                  <c:pt idx="60">
                    <c:v>9</c:v>
                  </c:pt>
                  <c:pt idx="61">
                    <c:v>10</c:v>
                  </c:pt>
                  <c:pt idx="62">
                    <c:v>11</c:v>
                  </c:pt>
                  <c:pt idx="63">
                    <c:v>12</c:v>
                  </c:pt>
                  <c:pt idx="64">
                    <c:v>13</c:v>
                  </c:pt>
                  <c:pt idx="65">
                    <c:v>14</c:v>
                  </c:pt>
                  <c:pt idx="66">
                    <c:v>15</c:v>
                  </c:pt>
                  <c:pt idx="67">
                    <c:v>16</c:v>
                  </c:pt>
                  <c:pt idx="68">
                    <c:v>17</c:v>
                  </c:pt>
                  <c:pt idx="69">
                    <c:v>18</c:v>
                  </c:pt>
                  <c:pt idx="70">
                    <c:v>19</c:v>
                  </c:pt>
                  <c:pt idx="71">
                    <c:v>20</c:v>
                  </c:pt>
                  <c:pt idx="72">
                    <c:v>21</c:v>
                  </c:pt>
                  <c:pt idx="73">
                    <c:v>22</c:v>
                  </c:pt>
                  <c:pt idx="74">
                    <c:v>23</c:v>
                  </c:pt>
                  <c:pt idx="75">
                    <c:v>24</c:v>
                  </c:pt>
                  <c:pt idx="76">
                    <c:v>25</c:v>
                  </c:pt>
                  <c:pt idx="77">
                    <c:v>26</c:v>
                  </c:pt>
                  <c:pt idx="78">
                    <c:v>27</c:v>
                  </c:pt>
                  <c:pt idx="79">
                    <c:v>28</c:v>
                  </c:pt>
                  <c:pt idx="80">
                    <c:v>29</c:v>
                  </c:pt>
                  <c:pt idx="81">
                    <c:v>30</c:v>
                  </c:pt>
                  <c:pt idx="82">
                    <c:v>31</c:v>
                  </c:pt>
                  <c:pt idx="83">
                    <c:v>32</c:v>
                  </c:pt>
                  <c:pt idx="84">
                    <c:v>33</c:v>
                  </c:pt>
                  <c:pt idx="85">
                    <c:v>34</c:v>
                  </c:pt>
                  <c:pt idx="86">
                    <c:v>35</c:v>
                  </c:pt>
                  <c:pt idx="87">
                    <c:v>36</c:v>
                  </c:pt>
                  <c:pt idx="88">
                    <c:v>37</c:v>
                  </c:pt>
                  <c:pt idx="89">
                    <c:v>38</c:v>
                  </c:pt>
                  <c:pt idx="90">
                    <c:v>39</c:v>
                  </c:pt>
                  <c:pt idx="91">
                    <c:v>40</c:v>
                  </c:pt>
                  <c:pt idx="92">
                    <c:v>41</c:v>
                  </c:pt>
                  <c:pt idx="93">
                    <c:v>42</c:v>
                  </c:pt>
                  <c:pt idx="94">
                    <c:v>43</c:v>
                  </c:pt>
                  <c:pt idx="95">
                    <c:v>44</c:v>
                  </c:pt>
                  <c:pt idx="96">
                    <c:v>45</c:v>
                  </c:pt>
                  <c:pt idx="97">
                    <c:v>46</c:v>
                  </c:pt>
                  <c:pt idx="98">
                    <c:v>47</c:v>
                  </c:pt>
                  <c:pt idx="99">
                    <c:v>48</c:v>
                  </c:pt>
                  <c:pt idx="100">
                    <c:v>49</c:v>
                  </c:pt>
                  <c:pt idx="101">
                    <c:v>50</c:v>
                  </c:pt>
                  <c:pt idx="102">
                    <c:v>51</c:v>
                  </c:pt>
                  <c:pt idx="103">
                    <c:v>52</c:v>
                  </c:pt>
                  <c:pt idx="104">
                    <c:v>1</c:v>
                  </c:pt>
                  <c:pt idx="105">
                    <c:v>2</c:v>
                  </c:pt>
                  <c:pt idx="106">
                    <c:v>3</c:v>
                  </c:pt>
                  <c:pt idx="107">
                    <c:v>4</c:v>
                  </c:pt>
                  <c:pt idx="108">
                    <c:v>5</c:v>
                  </c:pt>
                  <c:pt idx="109">
                    <c:v>6</c:v>
                  </c:pt>
                  <c:pt idx="110">
                    <c:v>7</c:v>
                  </c:pt>
                  <c:pt idx="111">
                    <c:v>8</c:v>
                  </c:pt>
                  <c:pt idx="112">
                    <c:v>9</c:v>
                  </c:pt>
                  <c:pt idx="113">
                    <c:v>10</c:v>
                  </c:pt>
                  <c:pt idx="114">
                    <c:v>11</c:v>
                  </c:pt>
                  <c:pt idx="115">
                    <c:v>12</c:v>
                  </c:pt>
                  <c:pt idx="116">
                    <c:v>13</c:v>
                  </c:pt>
                  <c:pt idx="117">
                    <c:v>14</c:v>
                  </c:pt>
                  <c:pt idx="118">
                    <c:v>15</c:v>
                  </c:pt>
                  <c:pt idx="119">
                    <c:v>16</c:v>
                  </c:pt>
                  <c:pt idx="120">
                    <c:v>17</c:v>
                  </c:pt>
                  <c:pt idx="121">
                    <c:v>18</c:v>
                  </c:pt>
                  <c:pt idx="122">
                    <c:v>19</c:v>
                  </c:pt>
                  <c:pt idx="123">
                    <c:v>20</c:v>
                  </c:pt>
                  <c:pt idx="124">
                    <c:v>21</c:v>
                  </c:pt>
                  <c:pt idx="125">
                    <c:v>22</c:v>
                  </c:pt>
                  <c:pt idx="126">
                    <c:v>23</c:v>
                  </c:pt>
                  <c:pt idx="127">
                    <c:v>24</c:v>
                  </c:pt>
                  <c:pt idx="128">
                    <c:v>25</c:v>
                  </c:pt>
                  <c:pt idx="129">
                    <c:v>26</c:v>
                  </c:pt>
                  <c:pt idx="130">
                    <c:v>27</c:v>
                  </c:pt>
                  <c:pt idx="131">
                    <c:v>28</c:v>
                  </c:pt>
                  <c:pt idx="132">
                    <c:v>29</c:v>
                  </c:pt>
                  <c:pt idx="133">
                    <c:v>30</c:v>
                  </c:pt>
                  <c:pt idx="134">
                    <c:v>31</c:v>
                  </c:pt>
                  <c:pt idx="135">
                    <c:v>32</c:v>
                  </c:pt>
                  <c:pt idx="136">
                    <c:v>33</c:v>
                  </c:pt>
                  <c:pt idx="137">
                    <c:v>34</c:v>
                  </c:pt>
                  <c:pt idx="138">
                    <c:v>35</c:v>
                  </c:pt>
                  <c:pt idx="139">
                    <c:v>36</c:v>
                  </c:pt>
                  <c:pt idx="140">
                    <c:v>37</c:v>
                  </c:pt>
                  <c:pt idx="141">
                    <c:v>38</c:v>
                  </c:pt>
                  <c:pt idx="142">
                    <c:v>39</c:v>
                  </c:pt>
                  <c:pt idx="143">
                    <c:v>40</c:v>
                  </c:pt>
                  <c:pt idx="144">
                    <c:v>41</c:v>
                  </c:pt>
                  <c:pt idx="145">
                    <c:v>42</c:v>
                  </c:pt>
                  <c:pt idx="146">
                    <c:v>43</c:v>
                  </c:pt>
                  <c:pt idx="147">
                    <c:v>44</c:v>
                  </c:pt>
                  <c:pt idx="148">
                    <c:v>45</c:v>
                  </c:pt>
                  <c:pt idx="149">
                    <c:v>46</c:v>
                  </c:pt>
                  <c:pt idx="150">
                    <c:v>47</c:v>
                  </c:pt>
                  <c:pt idx="151">
                    <c:v>48</c:v>
                  </c:pt>
                  <c:pt idx="152">
                    <c:v>49</c:v>
                  </c:pt>
                  <c:pt idx="153">
                    <c:v>50</c:v>
                  </c:pt>
                  <c:pt idx="154">
                    <c:v>51</c:v>
                  </c:pt>
                  <c:pt idx="155">
                    <c:v>52</c:v>
                  </c:pt>
                  <c:pt idx="156">
                    <c:v>1</c:v>
                  </c:pt>
                  <c:pt idx="157">
                    <c:v>2</c:v>
                  </c:pt>
                  <c:pt idx="158">
                    <c:v>3</c:v>
                  </c:pt>
                  <c:pt idx="159">
                    <c:v>4</c:v>
                  </c:pt>
                  <c:pt idx="160">
                    <c:v>5</c:v>
                  </c:pt>
                  <c:pt idx="161">
                    <c:v>6</c:v>
                  </c:pt>
                  <c:pt idx="162">
                    <c:v>7</c:v>
                  </c:pt>
                  <c:pt idx="163">
                    <c:v>8</c:v>
                  </c:pt>
                  <c:pt idx="164">
                    <c:v>9</c:v>
                  </c:pt>
                  <c:pt idx="165">
                    <c:v>10</c:v>
                  </c:pt>
                  <c:pt idx="166">
                    <c:v>11</c:v>
                  </c:pt>
                  <c:pt idx="167">
                    <c:v>12</c:v>
                  </c:pt>
                  <c:pt idx="168">
                    <c:v>13</c:v>
                  </c:pt>
                  <c:pt idx="169">
                    <c:v>14</c:v>
                  </c:pt>
                  <c:pt idx="170">
                    <c:v>15</c:v>
                  </c:pt>
                  <c:pt idx="171">
                    <c:v>16</c:v>
                  </c:pt>
                  <c:pt idx="172">
                    <c:v>17</c:v>
                  </c:pt>
                  <c:pt idx="173">
                    <c:v>18</c:v>
                  </c:pt>
                  <c:pt idx="174">
                    <c:v>19</c:v>
                  </c:pt>
                  <c:pt idx="175">
                    <c:v>20</c:v>
                  </c:pt>
                  <c:pt idx="176">
                    <c:v>21</c:v>
                  </c:pt>
                  <c:pt idx="177">
                    <c:v>22</c:v>
                  </c:pt>
                  <c:pt idx="178">
                    <c:v>23</c:v>
                  </c:pt>
                  <c:pt idx="179">
                    <c:v>24</c:v>
                  </c:pt>
                  <c:pt idx="180">
                    <c:v>25</c:v>
                  </c:pt>
                  <c:pt idx="181">
                    <c:v>26</c:v>
                  </c:pt>
                  <c:pt idx="182">
                    <c:v>27</c:v>
                  </c:pt>
                  <c:pt idx="183">
                    <c:v>28</c:v>
                  </c:pt>
                  <c:pt idx="184">
                    <c:v>29</c:v>
                  </c:pt>
                  <c:pt idx="185">
                    <c:v>30</c:v>
                  </c:pt>
                  <c:pt idx="186">
                    <c:v>31</c:v>
                  </c:pt>
                  <c:pt idx="187">
                    <c:v>32</c:v>
                  </c:pt>
                  <c:pt idx="188">
                    <c:v>33</c:v>
                  </c:pt>
                  <c:pt idx="189">
                    <c:v>34</c:v>
                  </c:pt>
                  <c:pt idx="190">
                    <c:v>35</c:v>
                  </c:pt>
                  <c:pt idx="191">
                    <c:v>36</c:v>
                  </c:pt>
                  <c:pt idx="192">
                    <c:v>37</c:v>
                  </c:pt>
                  <c:pt idx="193">
                    <c:v>38</c:v>
                  </c:pt>
                  <c:pt idx="194">
                    <c:v>39</c:v>
                  </c:pt>
                  <c:pt idx="195">
                    <c:v>40</c:v>
                  </c:pt>
                  <c:pt idx="196">
                    <c:v>41</c:v>
                  </c:pt>
                  <c:pt idx="197">
                    <c:v>42</c:v>
                  </c:pt>
                  <c:pt idx="198">
                    <c:v>43</c:v>
                  </c:pt>
                  <c:pt idx="199">
                    <c:v>44</c:v>
                  </c:pt>
                  <c:pt idx="200">
                    <c:v>45</c:v>
                  </c:pt>
                  <c:pt idx="201">
                    <c:v>46</c:v>
                  </c:pt>
                  <c:pt idx="202">
                    <c:v>47</c:v>
                  </c:pt>
                  <c:pt idx="203">
                    <c:v>48</c:v>
                  </c:pt>
                  <c:pt idx="204">
                    <c:v>49</c:v>
                  </c:pt>
                  <c:pt idx="205">
                    <c:v>50</c:v>
                  </c:pt>
                  <c:pt idx="206">
                    <c:v>51</c:v>
                  </c:pt>
                  <c:pt idx="207">
                    <c:v>52</c:v>
                  </c:pt>
                  <c:pt idx="208">
                    <c:v>1</c:v>
                  </c:pt>
                  <c:pt idx="209">
                    <c:v>2</c:v>
                  </c:pt>
                  <c:pt idx="210">
                    <c:v>3</c:v>
                  </c:pt>
                  <c:pt idx="211">
                    <c:v>4</c:v>
                  </c:pt>
                  <c:pt idx="212">
                    <c:v>5</c:v>
                  </c:pt>
                  <c:pt idx="213">
                    <c:v>6</c:v>
                  </c:pt>
                  <c:pt idx="214">
                    <c:v>7</c:v>
                  </c:pt>
                  <c:pt idx="215">
                    <c:v>8</c:v>
                  </c:pt>
                  <c:pt idx="216">
                    <c:v>9</c:v>
                  </c:pt>
                  <c:pt idx="217">
                    <c:v>10</c:v>
                  </c:pt>
                  <c:pt idx="218">
                    <c:v>11</c:v>
                  </c:pt>
                  <c:pt idx="219">
                    <c:v>12</c:v>
                  </c:pt>
                  <c:pt idx="220">
                    <c:v>13</c:v>
                  </c:pt>
                  <c:pt idx="221">
                    <c:v>14</c:v>
                  </c:pt>
                  <c:pt idx="222">
                    <c:v>15</c:v>
                  </c:pt>
                  <c:pt idx="223">
                    <c:v>16</c:v>
                  </c:pt>
                  <c:pt idx="224">
                    <c:v>17</c:v>
                  </c:pt>
                  <c:pt idx="225">
                    <c:v>18</c:v>
                  </c:pt>
                  <c:pt idx="226">
                    <c:v>19</c:v>
                  </c:pt>
                  <c:pt idx="227">
                    <c:v>20</c:v>
                  </c:pt>
                  <c:pt idx="228">
                    <c:v>21</c:v>
                  </c:pt>
                  <c:pt idx="229">
                    <c:v>22</c:v>
                  </c:pt>
                  <c:pt idx="230">
                    <c:v>23</c:v>
                  </c:pt>
                  <c:pt idx="231">
                    <c:v>24</c:v>
                  </c:pt>
                  <c:pt idx="232">
                    <c:v>25</c:v>
                  </c:pt>
                  <c:pt idx="233">
                    <c:v>26</c:v>
                  </c:pt>
                  <c:pt idx="234">
                    <c:v>27</c:v>
                  </c:pt>
                  <c:pt idx="235">
                    <c:v>28</c:v>
                  </c:pt>
                  <c:pt idx="236">
                    <c:v>29</c:v>
                  </c:pt>
                  <c:pt idx="237">
                    <c:v>30</c:v>
                  </c:pt>
                  <c:pt idx="238">
                    <c:v>31</c:v>
                  </c:pt>
                  <c:pt idx="239">
                    <c:v>32</c:v>
                  </c:pt>
                  <c:pt idx="240">
                    <c:v>33</c:v>
                  </c:pt>
                  <c:pt idx="241">
                    <c:v>34</c:v>
                  </c:pt>
                  <c:pt idx="242">
                    <c:v>35</c:v>
                  </c:pt>
                  <c:pt idx="243">
                    <c:v>36</c:v>
                  </c:pt>
                  <c:pt idx="244">
                    <c:v>37</c:v>
                  </c:pt>
                  <c:pt idx="245">
                    <c:v>38</c:v>
                  </c:pt>
                  <c:pt idx="246">
                    <c:v>39</c:v>
                  </c:pt>
                  <c:pt idx="247">
                    <c:v>40</c:v>
                  </c:pt>
                  <c:pt idx="248">
                    <c:v>41</c:v>
                  </c:pt>
                  <c:pt idx="249">
                    <c:v>42</c:v>
                  </c:pt>
                  <c:pt idx="250">
                    <c:v>43</c:v>
                  </c:pt>
                  <c:pt idx="251">
                    <c:v>44</c:v>
                  </c:pt>
                  <c:pt idx="252">
                    <c:v>45</c:v>
                  </c:pt>
                  <c:pt idx="253">
                    <c:v>46</c:v>
                  </c:pt>
                  <c:pt idx="254">
                    <c:v>47</c:v>
                  </c:pt>
                  <c:pt idx="255">
                    <c:v>48</c:v>
                  </c:pt>
                  <c:pt idx="256">
                    <c:v>49</c:v>
                  </c:pt>
                  <c:pt idx="257">
                    <c:v>50</c:v>
                  </c:pt>
                  <c:pt idx="258">
                    <c:v>51</c:v>
                  </c:pt>
                  <c:pt idx="259">
                    <c:v>52</c:v>
                  </c:pt>
                  <c:pt idx="260">
                    <c:v>53</c:v>
                  </c:pt>
                  <c:pt idx="261">
                    <c:v>1</c:v>
                  </c:pt>
                  <c:pt idx="262">
                    <c:v>2</c:v>
                  </c:pt>
                  <c:pt idx="263">
                    <c:v>3</c:v>
                  </c:pt>
                  <c:pt idx="264">
                    <c:v>4</c:v>
                  </c:pt>
                  <c:pt idx="265">
                    <c:v>5</c:v>
                  </c:pt>
                  <c:pt idx="266">
                    <c:v>6</c:v>
                  </c:pt>
                  <c:pt idx="267">
                    <c:v>7</c:v>
                  </c:pt>
                  <c:pt idx="268">
                    <c:v>8</c:v>
                  </c:pt>
                  <c:pt idx="269">
                    <c:v>9</c:v>
                  </c:pt>
                  <c:pt idx="270">
                    <c:v>10</c:v>
                  </c:pt>
                  <c:pt idx="271">
                    <c:v>11</c:v>
                  </c:pt>
                  <c:pt idx="272">
                    <c:v>12</c:v>
                  </c:pt>
                  <c:pt idx="273">
                    <c:v>13</c:v>
                  </c:pt>
                  <c:pt idx="274">
                    <c:v>14</c:v>
                  </c:pt>
                  <c:pt idx="275">
                    <c:v>15</c:v>
                  </c:pt>
                  <c:pt idx="276">
                    <c:v>16</c:v>
                  </c:pt>
                  <c:pt idx="277">
                    <c:v>17</c:v>
                  </c:pt>
                  <c:pt idx="278">
                    <c:v>18</c:v>
                  </c:pt>
                  <c:pt idx="279">
                    <c:v>19</c:v>
                  </c:pt>
                  <c:pt idx="280">
                    <c:v>20</c:v>
                  </c:pt>
                  <c:pt idx="281">
                    <c:v>21</c:v>
                  </c:pt>
                  <c:pt idx="282">
                    <c:v>22</c:v>
                  </c:pt>
                  <c:pt idx="283">
                    <c:v>23</c:v>
                  </c:pt>
                  <c:pt idx="284">
                    <c:v>24</c:v>
                  </c:pt>
                  <c:pt idx="285">
                    <c:v>25</c:v>
                  </c:pt>
                  <c:pt idx="286">
                    <c:v>26</c:v>
                  </c:pt>
                  <c:pt idx="287">
                    <c:v>27</c:v>
                  </c:pt>
                  <c:pt idx="288">
                    <c:v>28</c:v>
                  </c:pt>
                  <c:pt idx="289">
                    <c:v>29</c:v>
                  </c:pt>
                  <c:pt idx="290">
                    <c:v>30</c:v>
                  </c:pt>
                  <c:pt idx="291">
                    <c:v>31</c:v>
                  </c:pt>
                  <c:pt idx="292">
                    <c:v>32</c:v>
                  </c:pt>
                  <c:pt idx="293">
                    <c:v>33</c:v>
                  </c:pt>
                  <c:pt idx="294">
                    <c:v>34</c:v>
                  </c:pt>
                  <c:pt idx="295">
                    <c:v>35</c:v>
                  </c:pt>
                  <c:pt idx="296">
                    <c:v>36</c:v>
                  </c:pt>
                  <c:pt idx="297">
                    <c:v>37</c:v>
                  </c:pt>
                  <c:pt idx="298">
                    <c:v>38</c:v>
                  </c:pt>
                  <c:pt idx="299">
                    <c:v>39</c:v>
                  </c:pt>
                  <c:pt idx="300">
                    <c:v>40</c:v>
                  </c:pt>
                  <c:pt idx="301">
                    <c:v>41</c:v>
                  </c:pt>
                  <c:pt idx="302">
                    <c:v>42</c:v>
                  </c:pt>
                  <c:pt idx="303">
                    <c:v>43</c:v>
                  </c:pt>
                  <c:pt idx="304">
                    <c:v>44</c:v>
                  </c:pt>
                  <c:pt idx="305">
                    <c:v>45</c:v>
                  </c:pt>
                  <c:pt idx="306">
                    <c:v>46</c:v>
                  </c:pt>
                  <c:pt idx="307">
                    <c:v>47</c:v>
                  </c:pt>
                  <c:pt idx="308">
                    <c:v>48</c:v>
                  </c:pt>
                  <c:pt idx="309">
                    <c:v>49</c:v>
                  </c:pt>
                  <c:pt idx="310">
                    <c:v>50</c:v>
                  </c:pt>
                  <c:pt idx="311">
                    <c:v>51</c:v>
                  </c:pt>
                  <c:pt idx="312">
                    <c:v>52</c:v>
                  </c:pt>
                  <c:pt idx="313">
                    <c:v>1</c:v>
                  </c:pt>
                  <c:pt idx="314">
                    <c:v>2</c:v>
                  </c:pt>
                  <c:pt idx="315">
                    <c:v>3</c:v>
                  </c:pt>
                  <c:pt idx="316">
                    <c:v>4</c:v>
                  </c:pt>
                  <c:pt idx="317">
                    <c:v>5</c:v>
                  </c:pt>
                  <c:pt idx="318">
                    <c:v>6</c:v>
                  </c:pt>
                  <c:pt idx="319">
                    <c:v>7</c:v>
                  </c:pt>
                  <c:pt idx="320">
                    <c:v>8</c:v>
                  </c:pt>
                  <c:pt idx="321">
                    <c:v>9</c:v>
                  </c:pt>
                  <c:pt idx="322">
                    <c:v>10</c:v>
                  </c:pt>
                  <c:pt idx="323">
                    <c:v>11</c:v>
                  </c:pt>
                  <c:pt idx="324">
                    <c:v>12</c:v>
                  </c:pt>
                  <c:pt idx="325">
                    <c:v>13</c:v>
                  </c:pt>
                  <c:pt idx="326">
                    <c:v>14</c:v>
                  </c:pt>
                  <c:pt idx="327">
                    <c:v>15</c:v>
                  </c:pt>
                  <c:pt idx="328">
                    <c:v>16</c:v>
                  </c:pt>
                  <c:pt idx="329">
                    <c:v>17</c:v>
                  </c:pt>
                  <c:pt idx="330">
                    <c:v>18</c:v>
                  </c:pt>
                  <c:pt idx="331">
                    <c:v>19</c:v>
                  </c:pt>
                  <c:pt idx="332">
                    <c:v>20</c:v>
                  </c:pt>
                  <c:pt idx="333">
                    <c:v>21</c:v>
                  </c:pt>
                  <c:pt idx="334">
                    <c:v>22</c:v>
                  </c:pt>
                  <c:pt idx="335">
                    <c:v>23</c:v>
                  </c:pt>
                  <c:pt idx="336">
                    <c:v>24</c:v>
                  </c:pt>
                  <c:pt idx="337">
                    <c:v>25</c:v>
                  </c:pt>
                  <c:pt idx="338">
                    <c:v>26</c:v>
                  </c:pt>
                  <c:pt idx="339">
                    <c:v>27</c:v>
                  </c:pt>
                  <c:pt idx="340">
                    <c:v>28</c:v>
                  </c:pt>
                  <c:pt idx="341">
                    <c:v>29</c:v>
                  </c:pt>
                  <c:pt idx="342">
                    <c:v>30</c:v>
                  </c:pt>
                  <c:pt idx="343">
                    <c:v>31</c:v>
                  </c:pt>
                  <c:pt idx="344">
                    <c:v>32</c:v>
                  </c:pt>
                  <c:pt idx="345">
                    <c:v>33</c:v>
                  </c:pt>
                  <c:pt idx="346">
                    <c:v>34</c:v>
                  </c:pt>
                  <c:pt idx="347">
                    <c:v>35</c:v>
                  </c:pt>
                  <c:pt idx="348">
                    <c:v>36</c:v>
                  </c:pt>
                  <c:pt idx="349">
                    <c:v>37</c:v>
                  </c:pt>
                  <c:pt idx="350">
                    <c:v>38</c:v>
                  </c:pt>
                  <c:pt idx="351">
                    <c:v>39</c:v>
                  </c:pt>
                  <c:pt idx="352">
                    <c:v>40</c:v>
                  </c:pt>
                  <c:pt idx="353">
                    <c:v>41</c:v>
                  </c:pt>
                  <c:pt idx="354">
                    <c:v>42</c:v>
                  </c:pt>
                  <c:pt idx="355">
                    <c:v>43</c:v>
                  </c:pt>
                  <c:pt idx="356">
                    <c:v>44</c:v>
                  </c:pt>
                  <c:pt idx="357">
                    <c:v>45</c:v>
                  </c:pt>
                  <c:pt idx="358">
                    <c:v>46</c:v>
                  </c:pt>
                  <c:pt idx="359">
                    <c:v>47</c:v>
                  </c:pt>
                  <c:pt idx="360">
                    <c:v>48</c:v>
                  </c:pt>
                  <c:pt idx="361">
                    <c:v>49</c:v>
                  </c:pt>
                  <c:pt idx="362">
                    <c:v>50</c:v>
                  </c:pt>
                  <c:pt idx="363">
                    <c:v>51</c:v>
                  </c:pt>
                  <c:pt idx="364">
                    <c:v>52</c:v>
                  </c:pt>
                  <c:pt idx="365">
                    <c:v>1</c:v>
                  </c:pt>
                  <c:pt idx="366">
                    <c:v>2</c:v>
                  </c:pt>
                  <c:pt idx="367">
                    <c:v>3</c:v>
                  </c:pt>
                  <c:pt idx="368">
                    <c:v>4</c:v>
                  </c:pt>
                  <c:pt idx="369">
                    <c:v>5</c:v>
                  </c:pt>
                  <c:pt idx="370">
                    <c:v>6</c:v>
                  </c:pt>
                  <c:pt idx="371">
                    <c:v>7</c:v>
                  </c:pt>
                  <c:pt idx="372">
                    <c:v>8</c:v>
                  </c:pt>
                  <c:pt idx="373">
                    <c:v>9</c:v>
                  </c:pt>
                  <c:pt idx="374">
                    <c:v>10</c:v>
                  </c:pt>
                  <c:pt idx="375">
                    <c:v>11</c:v>
                  </c:pt>
                  <c:pt idx="376">
                    <c:v>12</c:v>
                  </c:pt>
                  <c:pt idx="377">
                    <c:v>13</c:v>
                  </c:pt>
                  <c:pt idx="378">
                    <c:v>14</c:v>
                  </c:pt>
                  <c:pt idx="379">
                    <c:v>15</c:v>
                  </c:pt>
                  <c:pt idx="380">
                    <c:v>16</c:v>
                  </c:pt>
                  <c:pt idx="381">
                    <c:v>17</c:v>
                  </c:pt>
                  <c:pt idx="382">
                    <c:v>18</c:v>
                  </c:pt>
                  <c:pt idx="383">
                    <c:v>19</c:v>
                  </c:pt>
                  <c:pt idx="384">
                    <c:v>20</c:v>
                  </c:pt>
                  <c:pt idx="385">
                    <c:v>21</c:v>
                  </c:pt>
                  <c:pt idx="386">
                    <c:v>22</c:v>
                  </c:pt>
                  <c:pt idx="387">
                    <c:v>23</c:v>
                  </c:pt>
                  <c:pt idx="388">
                    <c:v>24</c:v>
                  </c:pt>
                  <c:pt idx="389">
                    <c:v>25</c:v>
                  </c:pt>
                  <c:pt idx="390">
                    <c:v>26</c:v>
                  </c:pt>
                  <c:pt idx="391">
                    <c:v>27</c:v>
                  </c:pt>
                  <c:pt idx="392">
                    <c:v>28</c:v>
                  </c:pt>
                  <c:pt idx="393">
                    <c:v>29</c:v>
                  </c:pt>
                  <c:pt idx="394">
                    <c:v>30</c:v>
                  </c:pt>
                  <c:pt idx="395">
                    <c:v>31</c:v>
                  </c:pt>
                  <c:pt idx="396">
                    <c:v>32</c:v>
                  </c:pt>
                  <c:pt idx="397">
                    <c:v>33</c:v>
                  </c:pt>
                  <c:pt idx="398">
                    <c:v>34</c:v>
                  </c:pt>
                </c:lvl>
                <c:lvl>
                  <c:pt idx="52">
                    <c:v>2017</c:v>
                  </c:pt>
                  <c:pt idx="104">
                    <c:v>2018</c:v>
                  </c:pt>
                  <c:pt idx="156">
                    <c:v>2019</c:v>
                  </c:pt>
                  <c:pt idx="208">
                    <c:v>2020</c:v>
                  </c:pt>
                  <c:pt idx="261">
                    <c:v>2021</c:v>
                  </c:pt>
                  <c:pt idx="313">
                    <c:v>2022</c:v>
                  </c:pt>
                  <c:pt idx="365">
                    <c:v>2023</c:v>
                  </c:pt>
                </c:lvl>
              </c:multiLvlStrCache>
            </c:multiLvlStrRef>
          </c:cat>
          <c:val>
            <c:numRef>
              <c:f>'SRI 2016-2023'!$G$3:$G$401</c:f>
              <c:numCache>
                <c:formatCode>General</c:formatCode>
                <c:ptCount val="398"/>
                <c:pt idx="0">
                  <c:v>0</c:v>
                </c:pt>
                <c:pt idx="1">
                  <c:v>0</c:v>
                </c:pt>
                <c:pt idx="2">
                  <c:v>0</c:v>
                </c:pt>
                <c:pt idx="3">
                  <c:v>0</c:v>
                </c:pt>
                <c:pt idx="4">
                  <c:v>0</c:v>
                </c:pt>
                <c:pt idx="5">
                  <c:v>0</c:v>
                </c:pt>
                <c:pt idx="6">
                  <c:v>2</c:v>
                </c:pt>
                <c:pt idx="7">
                  <c:v>2</c:v>
                </c:pt>
                <c:pt idx="8">
                  <c:v>0</c:v>
                </c:pt>
                <c:pt idx="9">
                  <c:v>0</c:v>
                </c:pt>
                <c:pt idx="10">
                  <c:v>0</c:v>
                </c:pt>
                <c:pt idx="11">
                  <c:v>0</c:v>
                </c:pt>
                <c:pt idx="12">
                  <c:v>0</c:v>
                </c:pt>
                <c:pt idx="13">
                  <c:v>0</c:v>
                </c:pt>
                <c:pt idx="14">
                  <c:v>0</c:v>
                </c:pt>
                <c:pt idx="15">
                  <c:v>1</c:v>
                </c:pt>
                <c:pt idx="16">
                  <c:v>0</c:v>
                </c:pt>
                <c:pt idx="17">
                  <c:v>5</c:v>
                </c:pt>
                <c:pt idx="18">
                  <c:v>7</c:v>
                </c:pt>
                <c:pt idx="19">
                  <c:v>5</c:v>
                </c:pt>
                <c:pt idx="20">
                  <c:v>6</c:v>
                </c:pt>
                <c:pt idx="21">
                  <c:v>7</c:v>
                </c:pt>
                <c:pt idx="22">
                  <c:v>13</c:v>
                </c:pt>
                <c:pt idx="23">
                  <c:v>13</c:v>
                </c:pt>
                <c:pt idx="24">
                  <c:v>6</c:v>
                </c:pt>
                <c:pt idx="25">
                  <c:v>6</c:v>
                </c:pt>
                <c:pt idx="26">
                  <c:v>6</c:v>
                </c:pt>
                <c:pt idx="27">
                  <c:v>6</c:v>
                </c:pt>
                <c:pt idx="28">
                  <c:v>1</c:v>
                </c:pt>
                <c:pt idx="29">
                  <c:v>7</c:v>
                </c:pt>
                <c:pt idx="30">
                  <c:v>3</c:v>
                </c:pt>
                <c:pt idx="31">
                  <c:v>0</c:v>
                </c:pt>
                <c:pt idx="32">
                  <c:v>3</c:v>
                </c:pt>
                <c:pt idx="33">
                  <c:v>3</c:v>
                </c:pt>
                <c:pt idx="34">
                  <c:v>0</c:v>
                </c:pt>
                <c:pt idx="35">
                  <c:v>2</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2</c:v>
                </c:pt>
                <c:pt idx="90">
                  <c:v>0</c:v>
                </c:pt>
                <c:pt idx="91">
                  <c:v>0</c:v>
                </c:pt>
                <c:pt idx="92">
                  <c:v>0</c:v>
                </c:pt>
                <c:pt idx="93">
                  <c:v>1</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1</c:v>
                </c:pt>
                <c:pt idx="129">
                  <c:v>4</c:v>
                </c:pt>
                <c:pt idx="130">
                  <c:v>2</c:v>
                </c:pt>
                <c:pt idx="131">
                  <c:v>2</c:v>
                </c:pt>
                <c:pt idx="132">
                  <c:v>2</c:v>
                </c:pt>
                <c:pt idx="133">
                  <c:v>6</c:v>
                </c:pt>
                <c:pt idx="134">
                  <c:v>4</c:v>
                </c:pt>
                <c:pt idx="135">
                  <c:v>12</c:v>
                </c:pt>
                <c:pt idx="136">
                  <c:v>5</c:v>
                </c:pt>
                <c:pt idx="137">
                  <c:v>9</c:v>
                </c:pt>
                <c:pt idx="138">
                  <c:v>12</c:v>
                </c:pt>
                <c:pt idx="139">
                  <c:v>10</c:v>
                </c:pt>
                <c:pt idx="140">
                  <c:v>9</c:v>
                </c:pt>
                <c:pt idx="141">
                  <c:v>3</c:v>
                </c:pt>
                <c:pt idx="142">
                  <c:v>6</c:v>
                </c:pt>
                <c:pt idx="143">
                  <c:v>9</c:v>
                </c:pt>
                <c:pt idx="144">
                  <c:v>1</c:v>
                </c:pt>
                <c:pt idx="145">
                  <c:v>1</c:v>
                </c:pt>
                <c:pt idx="146">
                  <c:v>2</c:v>
                </c:pt>
                <c:pt idx="147">
                  <c:v>2</c:v>
                </c:pt>
                <c:pt idx="148">
                  <c:v>0</c:v>
                </c:pt>
                <c:pt idx="149">
                  <c:v>2</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1</c:v>
                </c:pt>
                <c:pt idx="189">
                  <c:v>0</c:v>
                </c:pt>
                <c:pt idx="190">
                  <c:v>0</c:v>
                </c:pt>
                <c:pt idx="191">
                  <c:v>0</c:v>
                </c:pt>
                <c:pt idx="192">
                  <c:v>0</c:v>
                </c:pt>
                <c:pt idx="193">
                  <c:v>0</c:v>
                </c:pt>
                <c:pt idx="194">
                  <c:v>0</c:v>
                </c:pt>
                <c:pt idx="195">
                  <c:v>1</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1</c:v>
                </c:pt>
                <c:pt idx="214">
                  <c:v>0</c:v>
                </c:pt>
                <c:pt idx="215">
                  <c:v>1</c:v>
                </c:pt>
                <c:pt idx="216">
                  <c:v>1</c:v>
                </c:pt>
                <c:pt idx="217">
                  <c:v>0</c:v>
                </c:pt>
                <c:pt idx="218">
                  <c:v>0</c:v>
                </c:pt>
                <c:pt idx="219">
                  <c:v>0</c:v>
                </c:pt>
                <c:pt idx="220">
                  <c:v>0</c:v>
                </c:pt>
                <c:pt idx="221">
                  <c:v>1</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1</c:v>
                </c:pt>
                <c:pt idx="276">
                  <c:v>0</c:v>
                </c:pt>
                <c:pt idx="277">
                  <c:v>1</c:v>
                </c:pt>
                <c:pt idx="278">
                  <c:v>2</c:v>
                </c:pt>
                <c:pt idx="279">
                  <c:v>1</c:v>
                </c:pt>
                <c:pt idx="280">
                  <c:v>2</c:v>
                </c:pt>
                <c:pt idx="281">
                  <c:v>1</c:v>
                </c:pt>
                <c:pt idx="282">
                  <c:v>4</c:v>
                </c:pt>
                <c:pt idx="283">
                  <c:v>4</c:v>
                </c:pt>
                <c:pt idx="284">
                  <c:v>6</c:v>
                </c:pt>
                <c:pt idx="285">
                  <c:v>1</c:v>
                </c:pt>
                <c:pt idx="286">
                  <c:v>2</c:v>
                </c:pt>
                <c:pt idx="287">
                  <c:v>1</c:v>
                </c:pt>
                <c:pt idx="288">
                  <c:v>3</c:v>
                </c:pt>
                <c:pt idx="289">
                  <c:v>1</c:v>
                </c:pt>
                <c:pt idx="290">
                  <c:v>1</c:v>
                </c:pt>
                <c:pt idx="291">
                  <c:v>3</c:v>
                </c:pt>
                <c:pt idx="292">
                  <c:v>1</c:v>
                </c:pt>
                <c:pt idx="293">
                  <c:v>3</c:v>
                </c:pt>
                <c:pt idx="294">
                  <c:v>4</c:v>
                </c:pt>
                <c:pt idx="295">
                  <c:v>1</c:v>
                </c:pt>
                <c:pt idx="296">
                  <c:v>1</c:v>
                </c:pt>
                <c:pt idx="297">
                  <c:v>1</c:v>
                </c:pt>
                <c:pt idx="298">
                  <c:v>1</c:v>
                </c:pt>
                <c:pt idx="299">
                  <c:v>0</c:v>
                </c:pt>
                <c:pt idx="300">
                  <c:v>0</c:v>
                </c:pt>
                <c:pt idx="301">
                  <c:v>1</c:v>
                </c:pt>
                <c:pt idx="302">
                  <c:v>0</c:v>
                </c:pt>
                <c:pt idx="303">
                  <c:v>2</c:v>
                </c:pt>
                <c:pt idx="304">
                  <c:v>0</c:v>
                </c:pt>
                <c:pt idx="305">
                  <c:v>1</c:v>
                </c:pt>
                <c:pt idx="306">
                  <c:v>0</c:v>
                </c:pt>
                <c:pt idx="307">
                  <c:v>2</c:v>
                </c:pt>
                <c:pt idx="308">
                  <c:v>1</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1</c:v>
                </c:pt>
                <c:pt idx="332">
                  <c:v>0</c:v>
                </c:pt>
                <c:pt idx="333">
                  <c:v>0</c:v>
                </c:pt>
                <c:pt idx="334">
                  <c:v>0</c:v>
                </c:pt>
                <c:pt idx="335">
                  <c:v>1</c:v>
                </c:pt>
                <c:pt idx="336">
                  <c:v>2</c:v>
                </c:pt>
                <c:pt idx="337">
                  <c:v>2</c:v>
                </c:pt>
                <c:pt idx="338">
                  <c:v>6</c:v>
                </c:pt>
                <c:pt idx="339">
                  <c:v>2</c:v>
                </c:pt>
                <c:pt idx="340">
                  <c:v>3</c:v>
                </c:pt>
                <c:pt idx="341">
                  <c:v>0</c:v>
                </c:pt>
                <c:pt idx="342">
                  <c:v>0</c:v>
                </c:pt>
                <c:pt idx="343">
                  <c:v>1</c:v>
                </c:pt>
                <c:pt idx="344">
                  <c:v>5</c:v>
                </c:pt>
                <c:pt idx="345">
                  <c:v>10</c:v>
                </c:pt>
                <c:pt idx="346">
                  <c:v>4</c:v>
                </c:pt>
                <c:pt idx="347">
                  <c:v>10</c:v>
                </c:pt>
                <c:pt idx="348">
                  <c:v>11</c:v>
                </c:pt>
                <c:pt idx="349">
                  <c:v>12</c:v>
                </c:pt>
                <c:pt idx="350">
                  <c:v>12</c:v>
                </c:pt>
                <c:pt idx="351">
                  <c:v>8</c:v>
                </c:pt>
                <c:pt idx="352">
                  <c:v>3</c:v>
                </c:pt>
                <c:pt idx="353">
                  <c:v>2</c:v>
                </c:pt>
                <c:pt idx="354">
                  <c:v>3</c:v>
                </c:pt>
                <c:pt idx="355">
                  <c:v>2</c:v>
                </c:pt>
                <c:pt idx="356">
                  <c:v>1</c:v>
                </c:pt>
                <c:pt idx="357">
                  <c:v>0</c:v>
                </c:pt>
                <c:pt idx="358">
                  <c:v>0</c:v>
                </c:pt>
                <c:pt idx="359">
                  <c:v>0</c:v>
                </c:pt>
                <c:pt idx="360">
                  <c:v>0</c:v>
                </c:pt>
                <c:pt idx="361">
                  <c:v>0</c:v>
                </c:pt>
                <c:pt idx="362">
                  <c:v>0</c:v>
                </c:pt>
                <c:pt idx="363">
                  <c:v>0</c:v>
                </c:pt>
                <c:pt idx="364">
                  <c:v>0</c:v>
                </c:pt>
                <c:pt idx="365">
                  <c:v>0</c:v>
                </c:pt>
                <c:pt idx="366">
                  <c:v>0</c:v>
                </c:pt>
                <c:pt idx="367">
                  <c:v>0</c:v>
                </c:pt>
                <c:pt idx="368">
                  <c:v>0</c:v>
                </c:pt>
                <c:pt idx="369">
                  <c:v>2</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numCache>
            </c:numRef>
          </c:val>
          <c:extLst>
            <c:ext xmlns:c16="http://schemas.microsoft.com/office/drawing/2014/chart" uri="{C3380CC4-5D6E-409C-BE32-E72D297353CC}">
              <c16:uniqueId val="{00000004-8715-4FFA-BEEC-00E9FE8325B1}"/>
            </c:ext>
          </c:extLst>
        </c:ser>
        <c:ser>
          <c:idx val="7"/>
          <c:order val="5"/>
          <c:tx>
            <c:strRef>
              <c:f>'SRI 2016-2023'!$H$1</c:f>
              <c:strCache>
                <c:ptCount val="1"/>
                <c:pt idx="0">
                  <c:v>B/Yamagata</c:v>
                </c:pt>
              </c:strCache>
            </c:strRef>
          </c:tx>
          <c:spPr>
            <a:solidFill>
              <a:schemeClr val="accent4">
                <a:lumMod val="60000"/>
                <a:lumOff val="40000"/>
              </a:schemeClr>
            </a:solidFill>
            <a:ln>
              <a:noFill/>
            </a:ln>
            <a:effectLst>
              <a:innerShdw blurRad="114300">
                <a:schemeClr val="accent2">
                  <a:lumMod val="60000"/>
                </a:schemeClr>
              </a:innerShdw>
            </a:effectLst>
          </c:spPr>
          <c:invertIfNegative val="0"/>
          <c:cat>
            <c:multiLvlStrRef>
              <c:f>'SRI 2016-2023'!$A$2:$B$401</c:f>
              <c:multiLvlStrCache>
                <c:ptCount val="399"/>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1</c:v>
                  </c:pt>
                  <c:pt idx="53">
                    <c:v>2</c:v>
                  </c:pt>
                  <c:pt idx="54">
                    <c:v>3</c:v>
                  </c:pt>
                  <c:pt idx="55">
                    <c:v>4</c:v>
                  </c:pt>
                  <c:pt idx="56">
                    <c:v>5</c:v>
                  </c:pt>
                  <c:pt idx="57">
                    <c:v>6</c:v>
                  </c:pt>
                  <c:pt idx="58">
                    <c:v>7</c:v>
                  </c:pt>
                  <c:pt idx="59">
                    <c:v>8</c:v>
                  </c:pt>
                  <c:pt idx="60">
                    <c:v>9</c:v>
                  </c:pt>
                  <c:pt idx="61">
                    <c:v>10</c:v>
                  </c:pt>
                  <c:pt idx="62">
                    <c:v>11</c:v>
                  </c:pt>
                  <c:pt idx="63">
                    <c:v>12</c:v>
                  </c:pt>
                  <c:pt idx="64">
                    <c:v>13</c:v>
                  </c:pt>
                  <c:pt idx="65">
                    <c:v>14</c:v>
                  </c:pt>
                  <c:pt idx="66">
                    <c:v>15</c:v>
                  </c:pt>
                  <c:pt idx="67">
                    <c:v>16</c:v>
                  </c:pt>
                  <c:pt idx="68">
                    <c:v>17</c:v>
                  </c:pt>
                  <c:pt idx="69">
                    <c:v>18</c:v>
                  </c:pt>
                  <c:pt idx="70">
                    <c:v>19</c:v>
                  </c:pt>
                  <c:pt idx="71">
                    <c:v>20</c:v>
                  </c:pt>
                  <c:pt idx="72">
                    <c:v>21</c:v>
                  </c:pt>
                  <c:pt idx="73">
                    <c:v>22</c:v>
                  </c:pt>
                  <c:pt idx="74">
                    <c:v>23</c:v>
                  </c:pt>
                  <c:pt idx="75">
                    <c:v>24</c:v>
                  </c:pt>
                  <c:pt idx="76">
                    <c:v>25</c:v>
                  </c:pt>
                  <c:pt idx="77">
                    <c:v>26</c:v>
                  </c:pt>
                  <c:pt idx="78">
                    <c:v>27</c:v>
                  </c:pt>
                  <c:pt idx="79">
                    <c:v>28</c:v>
                  </c:pt>
                  <c:pt idx="80">
                    <c:v>29</c:v>
                  </c:pt>
                  <c:pt idx="81">
                    <c:v>30</c:v>
                  </c:pt>
                  <c:pt idx="82">
                    <c:v>31</c:v>
                  </c:pt>
                  <c:pt idx="83">
                    <c:v>32</c:v>
                  </c:pt>
                  <c:pt idx="84">
                    <c:v>33</c:v>
                  </c:pt>
                  <c:pt idx="85">
                    <c:v>34</c:v>
                  </c:pt>
                  <c:pt idx="86">
                    <c:v>35</c:v>
                  </c:pt>
                  <c:pt idx="87">
                    <c:v>36</c:v>
                  </c:pt>
                  <c:pt idx="88">
                    <c:v>37</c:v>
                  </c:pt>
                  <c:pt idx="89">
                    <c:v>38</c:v>
                  </c:pt>
                  <c:pt idx="90">
                    <c:v>39</c:v>
                  </c:pt>
                  <c:pt idx="91">
                    <c:v>40</c:v>
                  </c:pt>
                  <c:pt idx="92">
                    <c:v>41</c:v>
                  </c:pt>
                  <c:pt idx="93">
                    <c:v>42</c:v>
                  </c:pt>
                  <c:pt idx="94">
                    <c:v>43</c:v>
                  </c:pt>
                  <c:pt idx="95">
                    <c:v>44</c:v>
                  </c:pt>
                  <c:pt idx="96">
                    <c:v>45</c:v>
                  </c:pt>
                  <c:pt idx="97">
                    <c:v>46</c:v>
                  </c:pt>
                  <c:pt idx="98">
                    <c:v>47</c:v>
                  </c:pt>
                  <c:pt idx="99">
                    <c:v>48</c:v>
                  </c:pt>
                  <c:pt idx="100">
                    <c:v>49</c:v>
                  </c:pt>
                  <c:pt idx="101">
                    <c:v>50</c:v>
                  </c:pt>
                  <c:pt idx="102">
                    <c:v>51</c:v>
                  </c:pt>
                  <c:pt idx="103">
                    <c:v>52</c:v>
                  </c:pt>
                  <c:pt idx="104">
                    <c:v>1</c:v>
                  </c:pt>
                  <c:pt idx="105">
                    <c:v>2</c:v>
                  </c:pt>
                  <c:pt idx="106">
                    <c:v>3</c:v>
                  </c:pt>
                  <c:pt idx="107">
                    <c:v>4</c:v>
                  </c:pt>
                  <c:pt idx="108">
                    <c:v>5</c:v>
                  </c:pt>
                  <c:pt idx="109">
                    <c:v>6</c:v>
                  </c:pt>
                  <c:pt idx="110">
                    <c:v>7</c:v>
                  </c:pt>
                  <c:pt idx="111">
                    <c:v>8</c:v>
                  </c:pt>
                  <c:pt idx="112">
                    <c:v>9</c:v>
                  </c:pt>
                  <c:pt idx="113">
                    <c:v>10</c:v>
                  </c:pt>
                  <c:pt idx="114">
                    <c:v>11</c:v>
                  </c:pt>
                  <c:pt idx="115">
                    <c:v>12</c:v>
                  </c:pt>
                  <c:pt idx="116">
                    <c:v>13</c:v>
                  </c:pt>
                  <c:pt idx="117">
                    <c:v>14</c:v>
                  </c:pt>
                  <c:pt idx="118">
                    <c:v>15</c:v>
                  </c:pt>
                  <c:pt idx="119">
                    <c:v>16</c:v>
                  </c:pt>
                  <c:pt idx="120">
                    <c:v>17</c:v>
                  </c:pt>
                  <c:pt idx="121">
                    <c:v>18</c:v>
                  </c:pt>
                  <c:pt idx="122">
                    <c:v>19</c:v>
                  </c:pt>
                  <c:pt idx="123">
                    <c:v>20</c:v>
                  </c:pt>
                  <c:pt idx="124">
                    <c:v>21</c:v>
                  </c:pt>
                  <c:pt idx="125">
                    <c:v>22</c:v>
                  </c:pt>
                  <c:pt idx="126">
                    <c:v>23</c:v>
                  </c:pt>
                  <c:pt idx="127">
                    <c:v>24</c:v>
                  </c:pt>
                  <c:pt idx="128">
                    <c:v>25</c:v>
                  </c:pt>
                  <c:pt idx="129">
                    <c:v>26</c:v>
                  </c:pt>
                  <c:pt idx="130">
                    <c:v>27</c:v>
                  </c:pt>
                  <c:pt idx="131">
                    <c:v>28</c:v>
                  </c:pt>
                  <c:pt idx="132">
                    <c:v>29</c:v>
                  </c:pt>
                  <c:pt idx="133">
                    <c:v>30</c:v>
                  </c:pt>
                  <c:pt idx="134">
                    <c:v>31</c:v>
                  </c:pt>
                  <c:pt idx="135">
                    <c:v>32</c:v>
                  </c:pt>
                  <c:pt idx="136">
                    <c:v>33</c:v>
                  </c:pt>
                  <c:pt idx="137">
                    <c:v>34</c:v>
                  </c:pt>
                  <c:pt idx="138">
                    <c:v>35</c:v>
                  </c:pt>
                  <c:pt idx="139">
                    <c:v>36</c:v>
                  </c:pt>
                  <c:pt idx="140">
                    <c:v>37</c:v>
                  </c:pt>
                  <c:pt idx="141">
                    <c:v>38</c:v>
                  </c:pt>
                  <c:pt idx="142">
                    <c:v>39</c:v>
                  </c:pt>
                  <c:pt idx="143">
                    <c:v>40</c:v>
                  </c:pt>
                  <c:pt idx="144">
                    <c:v>41</c:v>
                  </c:pt>
                  <c:pt idx="145">
                    <c:v>42</c:v>
                  </c:pt>
                  <c:pt idx="146">
                    <c:v>43</c:v>
                  </c:pt>
                  <c:pt idx="147">
                    <c:v>44</c:v>
                  </c:pt>
                  <c:pt idx="148">
                    <c:v>45</c:v>
                  </c:pt>
                  <c:pt idx="149">
                    <c:v>46</c:v>
                  </c:pt>
                  <c:pt idx="150">
                    <c:v>47</c:v>
                  </c:pt>
                  <c:pt idx="151">
                    <c:v>48</c:v>
                  </c:pt>
                  <c:pt idx="152">
                    <c:v>49</c:v>
                  </c:pt>
                  <c:pt idx="153">
                    <c:v>50</c:v>
                  </c:pt>
                  <c:pt idx="154">
                    <c:v>51</c:v>
                  </c:pt>
                  <c:pt idx="155">
                    <c:v>52</c:v>
                  </c:pt>
                  <c:pt idx="156">
                    <c:v>1</c:v>
                  </c:pt>
                  <c:pt idx="157">
                    <c:v>2</c:v>
                  </c:pt>
                  <c:pt idx="158">
                    <c:v>3</c:v>
                  </c:pt>
                  <c:pt idx="159">
                    <c:v>4</c:v>
                  </c:pt>
                  <c:pt idx="160">
                    <c:v>5</c:v>
                  </c:pt>
                  <c:pt idx="161">
                    <c:v>6</c:v>
                  </c:pt>
                  <c:pt idx="162">
                    <c:v>7</c:v>
                  </c:pt>
                  <c:pt idx="163">
                    <c:v>8</c:v>
                  </c:pt>
                  <c:pt idx="164">
                    <c:v>9</c:v>
                  </c:pt>
                  <c:pt idx="165">
                    <c:v>10</c:v>
                  </c:pt>
                  <c:pt idx="166">
                    <c:v>11</c:v>
                  </c:pt>
                  <c:pt idx="167">
                    <c:v>12</c:v>
                  </c:pt>
                  <c:pt idx="168">
                    <c:v>13</c:v>
                  </c:pt>
                  <c:pt idx="169">
                    <c:v>14</c:v>
                  </c:pt>
                  <c:pt idx="170">
                    <c:v>15</c:v>
                  </c:pt>
                  <c:pt idx="171">
                    <c:v>16</c:v>
                  </c:pt>
                  <c:pt idx="172">
                    <c:v>17</c:v>
                  </c:pt>
                  <c:pt idx="173">
                    <c:v>18</c:v>
                  </c:pt>
                  <c:pt idx="174">
                    <c:v>19</c:v>
                  </c:pt>
                  <c:pt idx="175">
                    <c:v>20</c:v>
                  </c:pt>
                  <c:pt idx="176">
                    <c:v>21</c:v>
                  </c:pt>
                  <c:pt idx="177">
                    <c:v>22</c:v>
                  </c:pt>
                  <c:pt idx="178">
                    <c:v>23</c:v>
                  </c:pt>
                  <c:pt idx="179">
                    <c:v>24</c:v>
                  </c:pt>
                  <c:pt idx="180">
                    <c:v>25</c:v>
                  </c:pt>
                  <c:pt idx="181">
                    <c:v>26</c:v>
                  </c:pt>
                  <c:pt idx="182">
                    <c:v>27</c:v>
                  </c:pt>
                  <c:pt idx="183">
                    <c:v>28</c:v>
                  </c:pt>
                  <c:pt idx="184">
                    <c:v>29</c:v>
                  </c:pt>
                  <c:pt idx="185">
                    <c:v>30</c:v>
                  </c:pt>
                  <c:pt idx="186">
                    <c:v>31</c:v>
                  </c:pt>
                  <c:pt idx="187">
                    <c:v>32</c:v>
                  </c:pt>
                  <c:pt idx="188">
                    <c:v>33</c:v>
                  </c:pt>
                  <c:pt idx="189">
                    <c:v>34</c:v>
                  </c:pt>
                  <c:pt idx="190">
                    <c:v>35</c:v>
                  </c:pt>
                  <c:pt idx="191">
                    <c:v>36</c:v>
                  </c:pt>
                  <c:pt idx="192">
                    <c:v>37</c:v>
                  </c:pt>
                  <c:pt idx="193">
                    <c:v>38</c:v>
                  </c:pt>
                  <c:pt idx="194">
                    <c:v>39</c:v>
                  </c:pt>
                  <c:pt idx="195">
                    <c:v>40</c:v>
                  </c:pt>
                  <c:pt idx="196">
                    <c:v>41</c:v>
                  </c:pt>
                  <c:pt idx="197">
                    <c:v>42</c:v>
                  </c:pt>
                  <c:pt idx="198">
                    <c:v>43</c:v>
                  </c:pt>
                  <c:pt idx="199">
                    <c:v>44</c:v>
                  </c:pt>
                  <c:pt idx="200">
                    <c:v>45</c:v>
                  </c:pt>
                  <c:pt idx="201">
                    <c:v>46</c:v>
                  </c:pt>
                  <c:pt idx="202">
                    <c:v>47</c:v>
                  </c:pt>
                  <c:pt idx="203">
                    <c:v>48</c:v>
                  </c:pt>
                  <c:pt idx="204">
                    <c:v>49</c:v>
                  </c:pt>
                  <c:pt idx="205">
                    <c:v>50</c:v>
                  </c:pt>
                  <c:pt idx="206">
                    <c:v>51</c:v>
                  </c:pt>
                  <c:pt idx="207">
                    <c:v>52</c:v>
                  </c:pt>
                  <c:pt idx="208">
                    <c:v>1</c:v>
                  </c:pt>
                  <c:pt idx="209">
                    <c:v>2</c:v>
                  </c:pt>
                  <c:pt idx="210">
                    <c:v>3</c:v>
                  </c:pt>
                  <c:pt idx="211">
                    <c:v>4</c:v>
                  </c:pt>
                  <c:pt idx="212">
                    <c:v>5</c:v>
                  </c:pt>
                  <c:pt idx="213">
                    <c:v>6</c:v>
                  </c:pt>
                  <c:pt idx="214">
                    <c:v>7</c:v>
                  </c:pt>
                  <c:pt idx="215">
                    <c:v>8</c:v>
                  </c:pt>
                  <c:pt idx="216">
                    <c:v>9</c:v>
                  </c:pt>
                  <c:pt idx="217">
                    <c:v>10</c:v>
                  </c:pt>
                  <c:pt idx="218">
                    <c:v>11</c:v>
                  </c:pt>
                  <c:pt idx="219">
                    <c:v>12</c:v>
                  </c:pt>
                  <c:pt idx="220">
                    <c:v>13</c:v>
                  </c:pt>
                  <c:pt idx="221">
                    <c:v>14</c:v>
                  </c:pt>
                  <c:pt idx="222">
                    <c:v>15</c:v>
                  </c:pt>
                  <c:pt idx="223">
                    <c:v>16</c:v>
                  </c:pt>
                  <c:pt idx="224">
                    <c:v>17</c:v>
                  </c:pt>
                  <c:pt idx="225">
                    <c:v>18</c:v>
                  </c:pt>
                  <c:pt idx="226">
                    <c:v>19</c:v>
                  </c:pt>
                  <c:pt idx="227">
                    <c:v>20</c:v>
                  </c:pt>
                  <c:pt idx="228">
                    <c:v>21</c:v>
                  </c:pt>
                  <c:pt idx="229">
                    <c:v>22</c:v>
                  </c:pt>
                  <c:pt idx="230">
                    <c:v>23</c:v>
                  </c:pt>
                  <c:pt idx="231">
                    <c:v>24</c:v>
                  </c:pt>
                  <c:pt idx="232">
                    <c:v>25</c:v>
                  </c:pt>
                  <c:pt idx="233">
                    <c:v>26</c:v>
                  </c:pt>
                  <c:pt idx="234">
                    <c:v>27</c:v>
                  </c:pt>
                  <c:pt idx="235">
                    <c:v>28</c:v>
                  </c:pt>
                  <c:pt idx="236">
                    <c:v>29</c:v>
                  </c:pt>
                  <c:pt idx="237">
                    <c:v>30</c:v>
                  </c:pt>
                  <c:pt idx="238">
                    <c:v>31</c:v>
                  </c:pt>
                  <c:pt idx="239">
                    <c:v>32</c:v>
                  </c:pt>
                  <c:pt idx="240">
                    <c:v>33</c:v>
                  </c:pt>
                  <c:pt idx="241">
                    <c:v>34</c:v>
                  </c:pt>
                  <c:pt idx="242">
                    <c:v>35</c:v>
                  </c:pt>
                  <c:pt idx="243">
                    <c:v>36</c:v>
                  </c:pt>
                  <c:pt idx="244">
                    <c:v>37</c:v>
                  </c:pt>
                  <c:pt idx="245">
                    <c:v>38</c:v>
                  </c:pt>
                  <c:pt idx="246">
                    <c:v>39</c:v>
                  </c:pt>
                  <c:pt idx="247">
                    <c:v>40</c:v>
                  </c:pt>
                  <c:pt idx="248">
                    <c:v>41</c:v>
                  </c:pt>
                  <c:pt idx="249">
                    <c:v>42</c:v>
                  </c:pt>
                  <c:pt idx="250">
                    <c:v>43</c:v>
                  </c:pt>
                  <c:pt idx="251">
                    <c:v>44</c:v>
                  </c:pt>
                  <c:pt idx="252">
                    <c:v>45</c:v>
                  </c:pt>
                  <c:pt idx="253">
                    <c:v>46</c:v>
                  </c:pt>
                  <c:pt idx="254">
                    <c:v>47</c:v>
                  </c:pt>
                  <c:pt idx="255">
                    <c:v>48</c:v>
                  </c:pt>
                  <c:pt idx="256">
                    <c:v>49</c:v>
                  </c:pt>
                  <c:pt idx="257">
                    <c:v>50</c:v>
                  </c:pt>
                  <c:pt idx="258">
                    <c:v>51</c:v>
                  </c:pt>
                  <c:pt idx="259">
                    <c:v>52</c:v>
                  </c:pt>
                  <c:pt idx="260">
                    <c:v>53</c:v>
                  </c:pt>
                  <c:pt idx="261">
                    <c:v>1</c:v>
                  </c:pt>
                  <c:pt idx="262">
                    <c:v>2</c:v>
                  </c:pt>
                  <c:pt idx="263">
                    <c:v>3</c:v>
                  </c:pt>
                  <c:pt idx="264">
                    <c:v>4</c:v>
                  </c:pt>
                  <c:pt idx="265">
                    <c:v>5</c:v>
                  </c:pt>
                  <c:pt idx="266">
                    <c:v>6</c:v>
                  </c:pt>
                  <c:pt idx="267">
                    <c:v>7</c:v>
                  </c:pt>
                  <c:pt idx="268">
                    <c:v>8</c:v>
                  </c:pt>
                  <c:pt idx="269">
                    <c:v>9</c:v>
                  </c:pt>
                  <c:pt idx="270">
                    <c:v>10</c:v>
                  </c:pt>
                  <c:pt idx="271">
                    <c:v>11</c:v>
                  </c:pt>
                  <c:pt idx="272">
                    <c:v>12</c:v>
                  </c:pt>
                  <c:pt idx="273">
                    <c:v>13</c:v>
                  </c:pt>
                  <c:pt idx="274">
                    <c:v>14</c:v>
                  </c:pt>
                  <c:pt idx="275">
                    <c:v>15</c:v>
                  </c:pt>
                  <c:pt idx="276">
                    <c:v>16</c:v>
                  </c:pt>
                  <c:pt idx="277">
                    <c:v>17</c:v>
                  </c:pt>
                  <c:pt idx="278">
                    <c:v>18</c:v>
                  </c:pt>
                  <c:pt idx="279">
                    <c:v>19</c:v>
                  </c:pt>
                  <c:pt idx="280">
                    <c:v>20</c:v>
                  </c:pt>
                  <c:pt idx="281">
                    <c:v>21</c:v>
                  </c:pt>
                  <c:pt idx="282">
                    <c:v>22</c:v>
                  </c:pt>
                  <c:pt idx="283">
                    <c:v>23</c:v>
                  </c:pt>
                  <c:pt idx="284">
                    <c:v>24</c:v>
                  </c:pt>
                  <c:pt idx="285">
                    <c:v>25</c:v>
                  </c:pt>
                  <c:pt idx="286">
                    <c:v>26</c:v>
                  </c:pt>
                  <c:pt idx="287">
                    <c:v>27</c:v>
                  </c:pt>
                  <c:pt idx="288">
                    <c:v>28</c:v>
                  </c:pt>
                  <c:pt idx="289">
                    <c:v>29</c:v>
                  </c:pt>
                  <c:pt idx="290">
                    <c:v>30</c:v>
                  </c:pt>
                  <c:pt idx="291">
                    <c:v>31</c:v>
                  </c:pt>
                  <c:pt idx="292">
                    <c:v>32</c:v>
                  </c:pt>
                  <c:pt idx="293">
                    <c:v>33</c:v>
                  </c:pt>
                  <c:pt idx="294">
                    <c:v>34</c:v>
                  </c:pt>
                  <c:pt idx="295">
                    <c:v>35</c:v>
                  </c:pt>
                  <c:pt idx="296">
                    <c:v>36</c:v>
                  </c:pt>
                  <c:pt idx="297">
                    <c:v>37</c:v>
                  </c:pt>
                  <c:pt idx="298">
                    <c:v>38</c:v>
                  </c:pt>
                  <c:pt idx="299">
                    <c:v>39</c:v>
                  </c:pt>
                  <c:pt idx="300">
                    <c:v>40</c:v>
                  </c:pt>
                  <c:pt idx="301">
                    <c:v>41</c:v>
                  </c:pt>
                  <c:pt idx="302">
                    <c:v>42</c:v>
                  </c:pt>
                  <c:pt idx="303">
                    <c:v>43</c:v>
                  </c:pt>
                  <c:pt idx="304">
                    <c:v>44</c:v>
                  </c:pt>
                  <c:pt idx="305">
                    <c:v>45</c:v>
                  </c:pt>
                  <c:pt idx="306">
                    <c:v>46</c:v>
                  </c:pt>
                  <c:pt idx="307">
                    <c:v>47</c:v>
                  </c:pt>
                  <c:pt idx="308">
                    <c:v>48</c:v>
                  </c:pt>
                  <c:pt idx="309">
                    <c:v>49</c:v>
                  </c:pt>
                  <c:pt idx="310">
                    <c:v>50</c:v>
                  </c:pt>
                  <c:pt idx="311">
                    <c:v>51</c:v>
                  </c:pt>
                  <c:pt idx="312">
                    <c:v>52</c:v>
                  </c:pt>
                  <c:pt idx="313">
                    <c:v>1</c:v>
                  </c:pt>
                  <c:pt idx="314">
                    <c:v>2</c:v>
                  </c:pt>
                  <c:pt idx="315">
                    <c:v>3</c:v>
                  </c:pt>
                  <c:pt idx="316">
                    <c:v>4</c:v>
                  </c:pt>
                  <c:pt idx="317">
                    <c:v>5</c:v>
                  </c:pt>
                  <c:pt idx="318">
                    <c:v>6</c:v>
                  </c:pt>
                  <c:pt idx="319">
                    <c:v>7</c:v>
                  </c:pt>
                  <c:pt idx="320">
                    <c:v>8</c:v>
                  </c:pt>
                  <c:pt idx="321">
                    <c:v>9</c:v>
                  </c:pt>
                  <c:pt idx="322">
                    <c:v>10</c:v>
                  </c:pt>
                  <c:pt idx="323">
                    <c:v>11</c:v>
                  </c:pt>
                  <c:pt idx="324">
                    <c:v>12</c:v>
                  </c:pt>
                  <c:pt idx="325">
                    <c:v>13</c:v>
                  </c:pt>
                  <c:pt idx="326">
                    <c:v>14</c:v>
                  </c:pt>
                  <c:pt idx="327">
                    <c:v>15</c:v>
                  </c:pt>
                  <c:pt idx="328">
                    <c:v>16</c:v>
                  </c:pt>
                  <c:pt idx="329">
                    <c:v>17</c:v>
                  </c:pt>
                  <c:pt idx="330">
                    <c:v>18</c:v>
                  </c:pt>
                  <c:pt idx="331">
                    <c:v>19</c:v>
                  </c:pt>
                  <c:pt idx="332">
                    <c:v>20</c:v>
                  </c:pt>
                  <c:pt idx="333">
                    <c:v>21</c:v>
                  </c:pt>
                  <c:pt idx="334">
                    <c:v>22</c:v>
                  </c:pt>
                  <c:pt idx="335">
                    <c:v>23</c:v>
                  </c:pt>
                  <c:pt idx="336">
                    <c:v>24</c:v>
                  </c:pt>
                  <c:pt idx="337">
                    <c:v>25</c:v>
                  </c:pt>
                  <c:pt idx="338">
                    <c:v>26</c:v>
                  </c:pt>
                  <c:pt idx="339">
                    <c:v>27</c:v>
                  </c:pt>
                  <c:pt idx="340">
                    <c:v>28</c:v>
                  </c:pt>
                  <c:pt idx="341">
                    <c:v>29</c:v>
                  </c:pt>
                  <c:pt idx="342">
                    <c:v>30</c:v>
                  </c:pt>
                  <c:pt idx="343">
                    <c:v>31</c:v>
                  </c:pt>
                  <c:pt idx="344">
                    <c:v>32</c:v>
                  </c:pt>
                  <c:pt idx="345">
                    <c:v>33</c:v>
                  </c:pt>
                  <c:pt idx="346">
                    <c:v>34</c:v>
                  </c:pt>
                  <c:pt idx="347">
                    <c:v>35</c:v>
                  </c:pt>
                  <c:pt idx="348">
                    <c:v>36</c:v>
                  </c:pt>
                  <c:pt idx="349">
                    <c:v>37</c:v>
                  </c:pt>
                  <c:pt idx="350">
                    <c:v>38</c:v>
                  </c:pt>
                  <c:pt idx="351">
                    <c:v>39</c:v>
                  </c:pt>
                  <c:pt idx="352">
                    <c:v>40</c:v>
                  </c:pt>
                  <c:pt idx="353">
                    <c:v>41</c:v>
                  </c:pt>
                  <c:pt idx="354">
                    <c:v>42</c:v>
                  </c:pt>
                  <c:pt idx="355">
                    <c:v>43</c:v>
                  </c:pt>
                  <c:pt idx="356">
                    <c:v>44</c:v>
                  </c:pt>
                  <c:pt idx="357">
                    <c:v>45</c:v>
                  </c:pt>
                  <c:pt idx="358">
                    <c:v>46</c:v>
                  </c:pt>
                  <c:pt idx="359">
                    <c:v>47</c:v>
                  </c:pt>
                  <c:pt idx="360">
                    <c:v>48</c:v>
                  </c:pt>
                  <c:pt idx="361">
                    <c:v>49</c:v>
                  </c:pt>
                  <c:pt idx="362">
                    <c:v>50</c:v>
                  </c:pt>
                  <c:pt idx="363">
                    <c:v>51</c:v>
                  </c:pt>
                  <c:pt idx="364">
                    <c:v>52</c:v>
                  </c:pt>
                  <c:pt idx="365">
                    <c:v>1</c:v>
                  </c:pt>
                  <c:pt idx="366">
                    <c:v>2</c:v>
                  </c:pt>
                  <c:pt idx="367">
                    <c:v>3</c:v>
                  </c:pt>
                  <c:pt idx="368">
                    <c:v>4</c:v>
                  </c:pt>
                  <c:pt idx="369">
                    <c:v>5</c:v>
                  </c:pt>
                  <c:pt idx="370">
                    <c:v>6</c:v>
                  </c:pt>
                  <c:pt idx="371">
                    <c:v>7</c:v>
                  </c:pt>
                  <c:pt idx="372">
                    <c:v>8</c:v>
                  </c:pt>
                  <c:pt idx="373">
                    <c:v>9</c:v>
                  </c:pt>
                  <c:pt idx="374">
                    <c:v>10</c:v>
                  </c:pt>
                  <c:pt idx="375">
                    <c:v>11</c:v>
                  </c:pt>
                  <c:pt idx="376">
                    <c:v>12</c:v>
                  </c:pt>
                  <c:pt idx="377">
                    <c:v>13</c:v>
                  </c:pt>
                  <c:pt idx="378">
                    <c:v>14</c:v>
                  </c:pt>
                  <c:pt idx="379">
                    <c:v>15</c:v>
                  </c:pt>
                  <c:pt idx="380">
                    <c:v>16</c:v>
                  </c:pt>
                  <c:pt idx="381">
                    <c:v>17</c:v>
                  </c:pt>
                  <c:pt idx="382">
                    <c:v>18</c:v>
                  </c:pt>
                  <c:pt idx="383">
                    <c:v>19</c:v>
                  </c:pt>
                  <c:pt idx="384">
                    <c:v>20</c:v>
                  </c:pt>
                  <c:pt idx="385">
                    <c:v>21</c:v>
                  </c:pt>
                  <c:pt idx="386">
                    <c:v>22</c:v>
                  </c:pt>
                  <c:pt idx="387">
                    <c:v>23</c:v>
                  </c:pt>
                  <c:pt idx="388">
                    <c:v>24</c:v>
                  </c:pt>
                  <c:pt idx="389">
                    <c:v>25</c:v>
                  </c:pt>
                  <c:pt idx="390">
                    <c:v>26</c:v>
                  </c:pt>
                  <c:pt idx="391">
                    <c:v>27</c:v>
                  </c:pt>
                  <c:pt idx="392">
                    <c:v>28</c:v>
                  </c:pt>
                  <c:pt idx="393">
                    <c:v>29</c:v>
                  </c:pt>
                  <c:pt idx="394">
                    <c:v>30</c:v>
                  </c:pt>
                  <c:pt idx="395">
                    <c:v>31</c:v>
                  </c:pt>
                  <c:pt idx="396">
                    <c:v>32</c:v>
                  </c:pt>
                  <c:pt idx="397">
                    <c:v>33</c:v>
                  </c:pt>
                  <c:pt idx="398">
                    <c:v>34</c:v>
                  </c:pt>
                </c:lvl>
                <c:lvl>
                  <c:pt idx="52">
                    <c:v>2017</c:v>
                  </c:pt>
                  <c:pt idx="104">
                    <c:v>2018</c:v>
                  </c:pt>
                  <c:pt idx="156">
                    <c:v>2019</c:v>
                  </c:pt>
                  <c:pt idx="208">
                    <c:v>2020</c:v>
                  </c:pt>
                  <c:pt idx="261">
                    <c:v>2021</c:v>
                  </c:pt>
                  <c:pt idx="313">
                    <c:v>2022</c:v>
                  </c:pt>
                  <c:pt idx="365">
                    <c:v>2023</c:v>
                  </c:pt>
                </c:lvl>
              </c:multiLvlStrCache>
            </c:multiLvlStrRef>
          </c:cat>
          <c:val>
            <c:numRef>
              <c:f>'SRI 2016-2023'!$H$3:$H$401</c:f>
              <c:numCache>
                <c:formatCode>General</c:formatCode>
                <c:ptCount val="39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1</c:v>
                </c:pt>
                <c:pt idx="18">
                  <c:v>0</c:v>
                </c:pt>
                <c:pt idx="19">
                  <c:v>1</c:v>
                </c:pt>
                <c:pt idx="20">
                  <c:v>0</c:v>
                </c:pt>
                <c:pt idx="21">
                  <c:v>0</c:v>
                </c:pt>
                <c:pt idx="22">
                  <c:v>0</c:v>
                </c:pt>
                <c:pt idx="23">
                  <c:v>0</c:v>
                </c:pt>
                <c:pt idx="24">
                  <c:v>0</c:v>
                </c:pt>
                <c:pt idx="25">
                  <c:v>0</c:v>
                </c:pt>
                <c:pt idx="26">
                  <c:v>0</c:v>
                </c:pt>
                <c:pt idx="27">
                  <c:v>0</c:v>
                </c:pt>
                <c:pt idx="28">
                  <c:v>0</c:v>
                </c:pt>
                <c:pt idx="29">
                  <c:v>0</c:v>
                </c:pt>
                <c:pt idx="30">
                  <c:v>0</c:v>
                </c:pt>
                <c:pt idx="31">
                  <c:v>0</c:v>
                </c:pt>
                <c:pt idx="32">
                  <c:v>0</c:v>
                </c:pt>
                <c:pt idx="33">
                  <c:v>1</c:v>
                </c:pt>
                <c:pt idx="34">
                  <c:v>0</c:v>
                </c:pt>
                <c:pt idx="35">
                  <c:v>0</c:v>
                </c:pt>
                <c:pt idx="36">
                  <c:v>0</c:v>
                </c:pt>
                <c:pt idx="37">
                  <c:v>0</c:v>
                </c:pt>
                <c:pt idx="38">
                  <c:v>1</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1</c:v>
                </c:pt>
                <c:pt idx="76">
                  <c:v>1</c:v>
                </c:pt>
                <c:pt idx="77">
                  <c:v>1</c:v>
                </c:pt>
                <c:pt idx="78">
                  <c:v>0</c:v>
                </c:pt>
                <c:pt idx="79">
                  <c:v>1</c:v>
                </c:pt>
                <c:pt idx="80">
                  <c:v>2</c:v>
                </c:pt>
                <c:pt idx="81">
                  <c:v>0</c:v>
                </c:pt>
                <c:pt idx="82">
                  <c:v>1</c:v>
                </c:pt>
                <c:pt idx="83">
                  <c:v>2</c:v>
                </c:pt>
                <c:pt idx="84">
                  <c:v>4</c:v>
                </c:pt>
                <c:pt idx="85">
                  <c:v>6</c:v>
                </c:pt>
                <c:pt idx="86">
                  <c:v>9</c:v>
                </c:pt>
                <c:pt idx="87">
                  <c:v>5</c:v>
                </c:pt>
                <c:pt idx="88">
                  <c:v>3</c:v>
                </c:pt>
                <c:pt idx="89">
                  <c:v>1</c:v>
                </c:pt>
                <c:pt idx="90">
                  <c:v>4</c:v>
                </c:pt>
                <c:pt idx="91">
                  <c:v>4</c:v>
                </c:pt>
                <c:pt idx="92">
                  <c:v>1</c:v>
                </c:pt>
                <c:pt idx="93">
                  <c:v>2</c:v>
                </c:pt>
                <c:pt idx="94">
                  <c:v>2</c:v>
                </c:pt>
                <c:pt idx="95">
                  <c:v>0</c:v>
                </c:pt>
                <c:pt idx="96">
                  <c:v>3</c:v>
                </c:pt>
                <c:pt idx="97">
                  <c:v>1</c:v>
                </c:pt>
                <c:pt idx="98">
                  <c:v>1</c:v>
                </c:pt>
                <c:pt idx="99">
                  <c:v>3</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1</c:v>
                </c:pt>
                <c:pt idx="129">
                  <c:v>0</c:v>
                </c:pt>
                <c:pt idx="130">
                  <c:v>0</c:v>
                </c:pt>
                <c:pt idx="131">
                  <c:v>0</c:v>
                </c:pt>
                <c:pt idx="132">
                  <c:v>1</c:v>
                </c:pt>
                <c:pt idx="133">
                  <c:v>0</c:v>
                </c:pt>
                <c:pt idx="134">
                  <c:v>0</c:v>
                </c:pt>
                <c:pt idx="135">
                  <c:v>0</c:v>
                </c:pt>
                <c:pt idx="136">
                  <c:v>3</c:v>
                </c:pt>
                <c:pt idx="137">
                  <c:v>0</c:v>
                </c:pt>
                <c:pt idx="138">
                  <c:v>1</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1</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1</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numCache>
            </c:numRef>
          </c:val>
          <c:extLst>
            <c:ext xmlns:c16="http://schemas.microsoft.com/office/drawing/2014/chart" uri="{C3380CC4-5D6E-409C-BE32-E72D297353CC}">
              <c16:uniqueId val="{00000005-8715-4FFA-BEEC-00E9FE8325B1}"/>
            </c:ext>
          </c:extLst>
        </c:ser>
        <c:ser>
          <c:idx val="8"/>
          <c:order val="6"/>
          <c:tx>
            <c:strRef>
              <c:f>'SRI 2016-2023'!$I$1</c:f>
              <c:strCache>
                <c:ptCount val="1"/>
                <c:pt idx="0">
                  <c:v>B lineage inconclusive</c:v>
                </c:pt>
              </c:strCache>
            </c:strRef>
          </c:tx>
          <c:spPr>
            <a:solidFill>
              <a:srgbClr val="00CC00"/>
            </a:solidFill>
            <a:ln>
              <a:noFill/>
            </a:ln>
            <a:effectLst>
              <a:innerShdw blurRad="114300">
                <a:schemeClr val="accent3">
                  <a:lumMod val="60000"/>
                </a:schemeClr>
              </a:innerShdw>
            </a:effectLst>
          </c:spPr>
          <c:invertIfNegative val="0"/>
          <c:cat>
            <c:multiLvlStrRef>
              <c:f>'SRI 2016-2023'!$A$2:$B$401</c:f>
              <c:multiLvlStrCache>
                <c:ptCount val="399"/>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1</c:v>
                  </c:pt>
                  <c:pt idx="53">
                    <c:v>2</c:v>
                  </c:pt>
                  <c:pt idx="54">
                    <c:v>3</c:v>
                  </c:pt>
                  <c:pt idx="55">
                    <c:v>4</c:v>
                  </c:pt>
                  <c:pt idx="56">
                    <c:v>5</c:v>
                  </c:pt>
                  <c:pt idx="57">
                    <c:v>6</c:v>
                  </c:pt>
                  <c:pt idx="58">
                    <c:v>7</c:v>
                  </c:pt>
                  <c:pt idx="59">
                    <c:v>8</c:v>
                  </c:pt>
                  <c:pt idx="60">
                    <c:v>9</c:v>
                  </c:pt>
                  <c:pt idx="61">
                    <c:v>10</c:v>
                  </c:pt>
                  <c:pt idx="62">
                    <c:v>11</c:v>
                  </c:pt>
                  <c:pt idx="63">
                    <c:v>12</c:v>
                  </c:pt>
                  <c:pt idx="64">
                    <c:v>13</c:v>
                  </c:pt>
                  <c:pt idx="65">
                    <c:v>14</c:v>
                  </c:pt>
                  <c:pt idx="66">
                    <c:v>15</c:v>
                  </c:pt>
                  <c:pt idx="67">
                    <c:v>16</c:v>
                  </c:pt>
                  <c:pt idx="68">
                    <c:v>17</c:v>
                  </c:pt>
                  <c:pt idx="69">
                    <c:v>18</c:v>
                  </c:pt>
                  <c:pt idx="70">
                    <c:v>19</c:v>
                  </c:pt>
                  <c:pt idx="71">
                    <c:v>20</c:v>
                  </c:pt>
                  <c:pt idx="72">
                    <c:v>21</c:v>
                  </c:pt>
                  <c:pt idx="73">
                    <c:v>22</c:v>
                  </c:pt>
                  <c:pt idx="74">
                    <c:v>23</c:v>
                  </c:pt>
                  <c:pt idx="75">
                    <c:v>24</c:v>
                  </c:pt>
                  <c:pt idx="76">
                    <c:v>25</c:v>
                  </c:pt>
                  <c:pt idx="77">
                    <c:v>26</c:v>
                  </c:pt>
                  <c:pt idx="78">
                    <c:v>27</c:v>
                  </c:pt>
                  <c:pt idx="79">
                    <c:v>28</c:v>
                  </c:pt>
                  <c:pt idx="80">
                    <c:v>29</c:v>
                  </c:pt>
                  <c:pt idx="81">
                    <c:v>30</c:v>
                  </c:pt>
                  <c:pt idx="82">
                    <c:v>31</c:v>
                  </c:pt>
                  <c:pt idx="83">
                    <c:v>32</c:v>
                  </c:pt>
                  <c:pt idx="84">
                    <c:v>33</c:v>
                  </c:pt>
                  <c:pt idx="85">
                    <c:v>34</c:v>
                  </c:pt>
                  <c:pt idx="86">
                    <c:v>35</c:v>
                  </c:pt>
                  <c:pt idx="87">
                    <c:v>36</c:v>
                  </c:pt>
                  <c:pt idx="88">
                    <c:v>37</c:v>
                  </c:pt>
                  <c:pt idx="89">
                    <c:v>38</c:v>
                  </c:pt>
                  <c:pt idx="90">
                    <c:v>39</c:v>
                  </c:pt>
                  <c:pt idx="91">
                    <c:v>40</c:v>
                  </c:pt>
                  <c:pt idx="92">
                    <c:v>41</c:v>
                  </c:pt>
                  <c:pt idx="93">
                    <c:v>42</c:v>
                  </c:pt>
                  <c:pt idx="94">
                    <c:v>43</c:v>
                  </c:pt>
                  <c:pt idx="95">
                    <c:v>44</c:v>
                  </c:pt>
                  <c:pt idx="96">
                    <c:v>45</c:v>
                  </c:pt>
                  <c:pt idx="97">
                    <c:v>46</c:v>
                  </c:pt>
                  <c:pt idx="98">
                    <c:v>47</c:v>
                  </c:pt>
                  <c:pt idx="99">
                    <c:v>48</c:v>
                  </c:pt>
                  <c:pt idx="100">
                    <c:v>49</c:v>
                  </c:pt>
                  <c:pt idx="101">
                    <c:v>50</c:v>
                  </c:pt>
                  <c:pt idx="102">
                    <c:v>51</c:v>
                  </c:pt>
                  <c:pt idx="103">
                    <c:v>52</c:v>
                  </c:pt>
                  <c:pt idx="104">
                    <c:v>1</c:v>
                  </c:pt>
                  <c:pt idx="105">
                    <c:v>2</c:v>
                  </c:pt>
                  <c:pt idx="106">
                    <c:v>3</c:v>
                  </c:pt>
                  <c:pt idx="107">
                    <c:v>4</c:v>
                  </c:pt>
                  <c:pt idx="108">
                    <c:v>5</c:v>
                  </c:pt>
                  <c:pt idx="109">
                    <c:v>6</c:v>
                  </c:pt>
                  <c:pt idx="110">
                    <c:v>7</c:v>
                  </c:pt>
                  <c:pt idx="111">
                    <c:v>8</c:v>
                  </c:pt>
                  <c:pt idx="112">
                    <c:v>9</c:v>
                  </c:pt>
                  <c:pt idx="113">
                    <c:v>10</c:v>
                  </c:pt>
                  <c:pt idx="114">
                    <c:v>11</c:v>
                  </c:pt>
                  <c:pt idx="115">
                    <c:v>12</c:v>
                  </c:pt>
                  <c:pt idx="116">
                    <c:v>13</c:v>
                  </c:pt>
                  <c:pt idx="117">
                    <c:v>14</c:v>
                  </c:pt>
                  <c:pt idx="118">
                    <c:v>15</c:v>
                  </c:pt>
                  <c:pt idx="119">
                    <c:v>16</c:v>
                  </c:pt>
                  <c:pt idx="120">
                    <c:v>17</c:v>
                  </c:pt>
                  <c:pt idx="121">
                    <c:v>18</c:v>
                  </c:pt>
                  <c:pt idx="122">
                    <c:v>19</c:v>
                  </c:pt>
                  <c:pt idx="123">
                    <c:v>20</c:v>
                  </c:pt>
                  <c:pt idx="124">
                    <c:v>21</c:v>
                  </c:pt>
                  <c:pt idx="125">
                    <c:v>22</c:v>
                  </c:pt>
                  <c:pt idx="126">
                    <c:v>23</c:v>
                  </c:pt>
                  <c:pt idx="127">
                    <c:v>24</c:v>
                  </c:pt>
                  <c:pt idx="128">
                    <c:v>25</c:v>
                  </c:pt>
                  <c:pt idx="129">
                    <c:v>26</c:v>
                  </c:pt>
                  <c:pt idx="130">
                    <c:v>27</c:v>
                  </c:pt>
                  <c:pt idx="131">
                    <c:v>28</c:v>
                  </c:pt>
                  <c:pt idx="132">
                    <c:v>29</c:v>
                  </c:pt>
                  <c:pt idx="133">
                    <c:v>30</c:v>
                  </c:pt>
                  <c:pt idx="134">
                    <c:v>31</c:v>
                  </c:pt>
                  <c:pt idx="135">
                    <c:v>32</c:v>
                  </c:pt>
                  <c:pt idx="136">
                    <c:v>33</c:v>
                  </c:pt>
                  <c:pt idx="137">
                    <c:v>34</c:v>
                  </c:pt>
                  <c:pt idx="138">
                    <c:v>35</c:v>
                  </c:pt>
                  <c:pt idx="139">
                    <c:v>36</c:v>
                  </c:pt>
                  <c:pt idx="140">
                    <c:v>37</c:v>
                  </c:pt>
                  <c:pt idx="141">
                    <c:v>38</c:v>
                  </c:pt>
                  <c:pt idx="142">
                    <c:v>39</c:v>
                  </c:pt>
                  <c:pt idx="143">
                    <c:v>40</c:v>
                  </c:pt>
                  <c:pt idx="144">
                    <c:v>41</c:v>
                  </c:pt>
                  <c:pt idx="145">
                    <c:v>42</c:v>
                  </c:pt>
                  <c:pt idx="146">
                    <c:v>43</c:v>
                  </c:pt>
                  <c:pt idx="147">
                    <c:v>44</c:v>
                  </c:pt>
                  <c:pt idx="148">
                    <c:v>45</c:v>
                  </c:pt>
                  <c:pt idx="149">
                    <c:v>46</c:v>
                  </c:pt>
                  <c:pt idx="150">
                    <c:v>47</c:v>
                  </c:pt>
                  <c:pt idx="151">
                    <c:v>48</c:v>
                  </c:pt>
                  <c:pt idx="152">
                    <c:v>49</c:v>
                  </c:pt>
                  <c:pt idx="153">
                    <c:v>50</c:v>
                  </c:pt>
                  <c:pt idx="154">
                    <c:v>51</c:v>
                  </c:pt>
                  <c:pt idx="155">
                    <c:v>52</c:v>
                  </c:pt>
                  <c:pt idx="156">
                    <c:v>1</c:v>
                  </c:pt>
                  <c:pt idx="157">
                    <c:v>2</c:v>
                  </c:pt>
                  <c:pt idx="158">
                    <c:v>3</c:v>
                  </c:pt>
                  <c:pt idx="159">
                    <c:v>4</c:v>
                  </c:pt>
                  <c:pt idx="160">
                    <c:v>5</c:v>
                  </c:pt>
                  <c:pt idx="161">
                    <c:v>6</c:v>
                  </c:pt>
                  <c:pt idx="162">
                    <c:v>7</c:v>
                  </c:pt>
                  <c:pt idx="163">
                    <c:v>8</c:v>
                  </c:pt>
                  <c:pt idx="164">
                    <c:v>9</c:v>
                  </c:pt>
                  <c:pt idx="165">
                    <c:v>10</c:v>
                  </c:pt>
                  <c:pt idx="166">
                    <c:v>11</c:v>
                  </c:pt>
                  <c:pt idx="167">
                    <c:v>12</c:v>
                  </c:pt>
                  <c:pt idx="168">
                    <c:v>13</c:v>
                  </c:pt>
                  <c:pt idx="169">
                    <c:v>14</c:v>
                  </c:pt>
                  <c:pt idx="170">
                    <c:v>15</c:v>
                  </c:pt>
                  <c:pt idx="171">
                    <c:v>16</c:v>
                  </c:pt>
                  <c:pt idx="172">
                    <c:v>17</c:v>
                  </c:pt>
                  <c:pt idx="173">
                    <c:v>18</c:v>
                  </c:pt>
                  <c:pt idx="174">
                    <c:v>19</c:v>
                  </c:pt>
                  <c:pt idx="175">
                    <c:v>20</c:v>
                  </c:pt>
                  <c:pt idx="176">
                    <c:v>21</c:v>
                  </c:pt>
                  <c:pt idx="177">
                    <c:v>22</c:v>
                  </c:pt>
                  <c:pt idx="178">
                    <c:v>23</c:v>
                  </c:pt>
                  <c:pt idx="179">
                    <c:v>24</c:v>
                  </c:pt>
                  <c:pt idx="180">
                    <c:v>25</c:v>
                  </c:pt>
                  <c:pt idx="181">
                    <c:v>26</c:v>
                  </c:pt>
                  <c:pt idx="182">
                    <c:v>27</c:v>
                  </c:pt>
                  <c:pt idx="183">
                    <c:v>28</c:v>
                  </c:pt>
                  <c:pt idx="184">
                    <c:v>29</c:v>
                  </c:pt>
                  <c:pt idx="185">
                    <c:v>30</c:v>
                  </c:pt>
                  <c:pt idx="186">
                    <c:v>31</c:v>
                  </c:pt>
                  <c:pt idx="187">
                    <c:v>32</c:v>
                  </c:pt>
                  <c:pt idx="188">
                    <c:v>33</c:v>
                  </c:pt>
                  <c:pt idx="189">
                    <c:v>34</c:v>
                  </c:pt>
                  <c:pt idx="190">
                    <c:v>35</c:v>
                  </c:pt>
                  <c:pt idx="191">
                    <c:v>36</c:v>
                  </c:pt>
                  <c:pt idx="192">
                    <c:v>37</c:v>
                  </c:pt>
                  <c:pt idx="193">
                    <c:v>38</c:v>
                  </c:pt>
                  <c:pt idx="194">
                    <c:v>39</c:v>
                  </c:pt>
                  <c:pt idx="195">
                    <c:v>40</c:v>
                  </c:pt>
                  <c:pt idx="196">
                    <c:v>41</c:v>
                  </c:pt>
                  <c:pt idx="197">
                    <c:v>42</c:v>
                  </c:pt>
                  <c:pt idx="198">
                    <c:v>43</c:v>
                  </c:pt>
                  <c:pt idx="199">
                    <c:v>44</c:v>
                  </c:pt>
                  <c:pt idx="200">
                    <c:v>45</c:v>
                  </c:pt>
                  <c:pt idx="201">
                    <c:v>46</c:v>
                  </c:pt>
                  <c:pt idx="202">
                    <c:v>47</c:v>
                  </c:pt>
                  <c:pt idx="203">
                    <c:v>48</c:v>
                  </c:pt>
                  <c:pt idx="204">
                    <c:v>49</c:v>
                  </c:pt>
                  <c:pt idx="205">
                    <c:v>50</c:v>
                  </c:pt>
                  <c:pt idx="206">
                    <c:v>51</c:v>
                  </c:pt>
                  <c:pt idx="207">
                    <c:v>52</c:v>
                  </c:pt>
                  <c:pt idx="208">
                    <c:v>1</c:v>
                  </c:pt>
                  <c:pt idx="209">
                    <c:v>2</c:v>
                  </c:pt>
                  <c:pt idx="210">
                    <c:v>3</c:v>
                  </c:pt>
                  <c:pt idx="211">
                    <c:v>4</c:v>
                  </c:pt>
                  <c:pt idx="212">
                    <c:v>5</c:v>
                  </c:pt>
                  <c:pt idx="213">
                    <c:v>6</c:v>
                  </c:pt>
                  <c:pt idx="214">
                    <c:v>7</c:v>
                  </c:pt>
                  <c:pt idx="215">
                    <c:v>8</c:v>
                  </c:pt>
                  <c:pt idx="216">
                    <c:v>9</c:v>
                  </c:pt>
                  <c:pt idx="217">
                    <c:v>10</c:v>
                  </c:pt>
                  <c:pt idx="218">
                    <c:v>11</c:v>
                  </c:pt>
                  <c:pt idx="219">
                    <c:v>12</c:v>
                  </c:pt>
                  <c:pt idx="220">
                    <c:v>13</c:v>
                  </c:pt>
                  <c:pt idx="221">
                    <c:v>14</c:v>
                  </c:pt>
                  <c:pt idx="222">
                    <c:v>15</c:v>
                  </c:pt>
                  <c:pt idx="223">
                    <c:v>16</c:v>
                  </c:pt>
                  <c:pt idx="224">
                    <c:v>17</c:v>
                  </c:pt>
                  <c:pt idx="225">
                    <c:v>18</c:v>
                  </c:pt>
                  <c:pt idx="226">
                    <c:v>19</c:v>
                  </c:pt>
                  <c:pt idx="227">
                    <c:v>20</c:v>
                  </c:pt>
                  <c:pt idx="228">
                    <c:v>21</c:v>
                  </c:pt>
                  <c:pt idx="229">
                    <c:v>22</c:v>
                  </c:pt>
                  <c:pt idx="230">
                    <c:v>23</c:v>
                  </c:pt>
                  <c:pt idx="231">
                    <c:v>24</c:v>
                  </c:pt>
                  <c:pt idx="232">
                    <c:v>25</c:v>
                  </c:pt>
                  <c:pt idx="233">
                    <c:v>26</c:v>
                  </c:pt>
                  <c:pt idx="234">
                    <c:v>27</c:v>
                  </c:pt>
                  <c:pt idx="235">
                    <c:v>28</c:v>
                  </c:pt>
                  <c:pt idx="236">
                    <c:v>29</c:v>
                  </c:pt>
                  <c:pt idx="237">
                    <c:v>30</c:v>
                  </c:pt>
                  <c:pt idx="238">
                    <c:v>31</c:v>
                  </c:pt>
                  <c:pt idx="239">
                    <c:v>32</c:v>
                  </c:pt>
                  <c:pt idx="240">
                    <c:v>33</c:v>
                  </c:pt>
                  <c:pt idx="241">
                    <c:v>34</c:v>
                  </c:pt>
                  <c:pt idx="242">
                    <c:v>35</c:v>
                  </c:pt>
                  <c:pt idx="243">
                    <c:v>36</c:v>
                  </c:pt>
                  <c:pt idx="244">
                    <c:v>37</c:v>
                  </c:pt>
                  <c:pt idx="245">
                    <c:v>38</c:v>
                  </c:pt>
                  <c:pt idx="246">
                    <c:v>39</c:v>
                  </c:pt>
                  <c:pt idx="247">
                    <c:v>40</c:v>
                  </c:pt>
                  <c:pt idx="248">
                    <c:v>41</c:v>
                  </c:pt>
                  <c:pt idx="249">
                    <c:v>42</c:v>
                  </c:pt>
                  <c:pt idx="250">
                    <c:v>43</c:v>
                  </c:pt>
                  <c:pt idx="251">
                    <c:v>44</c:v>
                  </c:pt>
                  <c:pt idx="252">
                    <c:v>45</c:v>
                  </c:pt>
                  <c:pt idx="253">
                    <c:v>46</c:v>
                  </c:pt>
                  <c:pt idx="254">
                    <c:v>47</c:v>
                  </c:pt>
                  <c:pt idx="255">
                    <c:v>48</c:v>
                  </c:pt>
                  <c:pt idx="256">
                    <c:v>49</c:v>
                  </c:pt>
                  <c:pt idx="257">
                    <c:v>50</c:v>
                  </c:pt>
                  <c:pt idx="258">
                    <c:v>51</c:v>
                  </c:pt>
                  <c:pt idx="259">
                    <c:v>52</c:v>
                  </c:pt>
                  <c:pt idx="260">
                    <c:v>53</c:v>
                  </c:pt>
                  <c:pt idx="261">
                    <c:v>1</c:v>
                  </c:pt>
                  <c:pt idx="262">
                    <c:v>2</c:v>
                  </c:pt>
                  <c:pt idx="263">
                    <c:v>3</c:v>
                  </c:pt>
                  <c:pt idx="264">
                    <c:v>4</c:v>
                  </c:pt>
                  <c:pt idx="265">
                    <c:v>5</c:v>
                  </c:pt>
                  <c:pt idx="266">
                    <c:v>6</c:v>
                  </c:pt>
                  <c:pt idx="267">
                    <c:v>7</c:v>
                  </c:pt>
                  <c:pt idx="268">
                    <c:v>8</c:v>
                  </c:pt>
                  <c:pt idx="269">
                    <c:v>9</c:v>
                  </c:pt>
                  <c:pt idx="270">
                    <c:v>10</c:v>
                  </c:pt>
                  <c:pt idx="271">
                    <c:v>11</c:v>
                  </c:pt>
                  <c:pt idx="272">
                    <c:v>12</c:v>
                  </c:pt>
                  <c:pt idx="273">
                    <c:v>13</c:v>
                  </c:pt>
                  <c:pt idx="274">
                    <c:v>14</c:v>
                  </c:pt>
                  <c:pt idx="275">
                    <c:v>15</c:v>
                  </c:pt>
                  <c:pt idx="276">
                    <c:v>16</c:v>
                  </c:pt>
                  <c:pt idx="277">
                    <c:v>17</c:v>
                  </c:pt>
                  <c:pt idx="278">
                    <c:v>18</c:v>
                  </c:pt>
                  <c:pt idx="279">
                    <c:v>19</c:v>
                  </c:pt>
                  <c:pt idx="280">
                    <c:v>20</c:v>
                  </c:pt>
                  <c:pt idx="281">
                    <c:v>21</c:v>
                  </c:pt>
                  <c:pt idx="282">
                    <c:v>22</c:v>
                  </c:pt>
                  <c:pt idx="283">
                    <c:v>23</c:v>
                  </c:pt>
                  <c:pt idx="284">
                    <c:v>24</c:v>
                  </c:pt>
                  <c:pt idx="285">
                    <c:v>25</c:v>
                  </c:pt>
                  <c:pt idx="286">
                    <c:v>26</c:v>
                  </c:pt>
                  <c:pt idx="287">
                    <c:v>27</c:v>
                  </c:pt>
                  <c:pt idx="288">
                    <c:v>28</c:v>
                  </c:pt>
                  <c:pt idx="289">
                    <c:v>29</c:v>
                  </c:pt>
                  <c:pt idx="290">
                    <c:v>30</c:v>
                  </c:pt>
                  <c:pt idx="291">
                    <c:v>31</c:v>
                  </c:pt>
                  <c:pt idx="292">
                    <c:v>32</c:v>
                  </c:pt>
                  <c:pt idx="293">
                    <c:v>33</c:v>
                  </c:pt>
                  <c:pt idx="294">
                    <c:v>34</c:v>
                  </c:pt>
                  <c:pt idx="295">
                    <c:v>35</c:v>
                  </c:pt>
                  <c:pt idx="296">
                    <c:v>36</c:v>
                  </c:pt>
                  <c:pt idx="297">
                    <c:v>37</c:v>
                  </c:pt>
                  <c:pt idx="298">
                    <c:v>38</c:v>
                  </c:pt>
                  <c:pt idx="299">
                    <c:v>39</c:v>
                  </c:pt>
                  <c:pt idx="300">
                    <c:v>40</c:v>
                  </c:pt>
                  <c:pt idx="301">
                    <c:v>41</c:v>
                  </c:pt>
                  <c:pt idx="302">
                    <c:v>42</c:v>
                  </c:pt>
                  <c:pt idx="303">
                    <c:v>43</c:v>
                  </c:pt>
                  <c:pt idx="304">
                    <c:v>44</c:v>
                  </c:pt>
                  <c:pt idx="305">
                    <c:v>45</c:v>
                  </c:pt>
                  <c:pt idx="306">
                    <c:v>46</c:v>
                  </c:pt>
                  <c:pt idx="307">
                    <c:v>47</c:v>
                  </c:pt>
                  <c:pt idx="308">
                    <c:v>48</c:v>
                  </c:pt>
                  <c:pt idx="309">
                    <c:v>49</c:v>
                  </c:pt>
                  <c:pt idx="310">
                    <c:v>50</c:v>
                  </c:pt>
                  <c:pt idx="311">
                    <c:v>51</c:v>
                  </c:pt>
                  <c:pt idx="312">
                    <c:v>52</c:v>
                  </c:pt>
                  <c:pt idx="313">
                    <c:v>1</c:v>
                  </c:pt>
                  <c:pt idx="314">
                    <c:v>2</c:v>
                  </c:pt>
                  <c:pt idx="315">
                    <c:v>3</c:v>
                  </c:pt>
                  <c:pt idx="316">
                    <c:v>4</c:v>
                  </c:pt>
                  <c:pt idx="317">
                    <c:v>5</c:v>
                  </c:pt>
                  <c:pt idx="318">
                    <c:v>6</c:v>
                  </c:pt>
                  <c:pt idx="319">
                    <c:v>7</c:v>
                  </c:pt>
                  <c:pt idx="320">
                    <c:v>8</c:v>
                  </c:pt>
                  <c:pt idx="321">
                    <c:v>9</c:v>
                  </c:pt>
                  <c:pt idx="322">
                    <c:v>10</c:v>
                  </c:pt>
                  <c:pt idx="323">
                    <c:v>11</c:v>
                  </c:pt>
                  <c:pt idx="324">
                    <c:v>12</c:v>
                  </c:pt>
                  <c:pt idx="325">
                    <c:v>13</c:v>
                  </c:pt>
                  <c:pt idx="326">
                    <c:v>14</c:v>
                  </c:pt>
                  <c:pt idx="327">
                    <c:v>15</c:v>
                  </c:pt>
                  <c:pt idx="328">
                    <c:v>16</c:v>
                  </c:pt>
                  <c:pt idx="329">
                    <c:v>17</c:v>
                  </c:pt>
                  <c:pt idx="330">
                    <c:v>18</c:v>
                  </c:pt>
                  <c:pt idx="331">
                    <c:v>19</c:v>
                  </c:pt>
                  <c:pt idx="332">
                    <c:v>20</c:v>
                  </c:pt>
                  <c:pt idx="333">
                    <c:v>21</c:v>
                  </c:pt>
                  <c:pt idx="334">
                    <c:v>22</c:v>
                  </c:pt>
                  <c:pt idx="335">
                    <c:v>23</c:v>
                  </c:pt>
                  <c:pt idx="336">
                    <c:v>24</c:v>
                  </c:pt>
                  <c:pt idx="337">
                    <c:v>25</c:v>
                  </c:pt>
                  <c:pt idx="338">
                    <c:v>26</c:v>
                  </c:pt>
                  <c:pt idx="339">
                    <c:v>27</c:v>
                  </c:pt>
                  <c:pt idx="340">
                    <c:v>28</c:v>
                  </c:pt>
                  <c:pt idx="341">
                    <c:v>29</c:v>
                  </c:pt>
                  <c:pt idx="342">
                    <c:v>30</c:v>
                  </c:pt>
                  <c:pt idx="343">
                    <c:v>31</c:v>
                  </c:pt>
                  <c:pt idx="344">
                    <c:v>32</c:v>
                  </c:pt>
                  <c:pt idx="345">
                    <c:v>33</c:v>
                  </c:pt>
                  <c:pt idx="346">
                    <c:v>34</c:v>
                  </c:pt>
                  <c:pt idx="347">
                    <c:v>35</c:v>
                  </c:pt>
                  <c:pt idx="348">
                    <c:v>36</c:v>
                  </c:pt>
                  <c:pt idx="349">
                    <c:v>37</c:v>
                  </c:pt>
                  <c:pt idx="350">
                    <c:v>38</c:v>
                  </c:pt>
                  <c:pt idx="351">
                    <c:v>39</c:v>
                  </c:pt>
                  <c:pt idx="352">
                    <c:v>40</c:v>
                  </c:pt>
                  <c:pt idx="353">
                    <c:v>41</c:v>
                  </c:pt>
                  <c:pt idx="354">
                    <c:v>42</c:v>
                  </c:pt>
                  <c:pt idx="355">
                    <c:v>43</c:v>
                  </c:pt>
                  <c:pt idx="356">
                    <c:v>44</c:v>
                  </c:pt>
                  <c:pt idx="357">
                    <c:v>45</c:v>
                  </c:pt>
                  <c:pt idx="358">
                    <c:v>46</c:v>
                  </c:pt>
                  <c:pt idx="359">
                    <c:v>47</c:v>
                  </c:pt>
                  <c:pt idx="360">
                    <c:v>48</c:v>
                  </c:pt>
                  <c:pt idx="361">
                    <c:v>49</c:v>
                  </c:pt>
                  <c:pt idx="362">
                    <c:v>50</c:v>
                  </c:pt>
                  <c:pt idx="363">
                    <c:v>51</c:v>
                  </c:pt>
                  <c:pt idx="364">
                    <c:v>52</c:v>
                  </c:pt>
                  <c:pt idx="365">
                    <c:v>1</c:v>
                  </c:pt>
                  <c:pt idx="366">
                    <c:v>2</c:v>
                  </c:pt>
                  <c:pt idx="367">
                    <c:v>3</c:v>
                  </c:pt>
                  <c:pt idx="368">
                    <c:v>4</c:v>
                  </c:pt>
                  <c:pt idx="369">
                    <c:v>5</c:v>
                  </c:pt>
                  <c:pt idx="370">
                    <c:v>6</c:v>
                  </c:pt>
                  <c:pt idx="371">
                    <c:v>7</c:v>
                  </c:pt>
                  <c:pt idx="372">
                    <c:v>8</c:v>
                  </c:pt>
                  <c:pt idx="373">
                    <c:v>9</c:v>
                  </c:pt>
                  <c:pt idx="374">
                    <c:v>10</c:v>
                  </c:pt>
                  <c:pt idx="375">
                    <c:v>11</c:v>
                  </c:pt>
                  <c:pt idx="376">
                    <c:v>12</c:v>
                  </c:pt>
                  <c:pt idx="377">
                    <c:v>13</c:v>
                  </c:pt>
                  <c:pt idx="378">
                    <c:v>14</c:v>
                  </c:pt>
                  <c:pt idx="379">
                    <c:v>15</c:v>
                  </c:pt>
                  <c:pt idx="380">
                    <c:v>16</c:v>
                  </c:pt>
                  <c:pt idx="381">
                    <c:v>17</c:v>
                  </c:pt>
                  <c:pt idx="382">
                    <c:v>18</c:v>
                  </c:pt>
                  <c:pt idx="383">
                    <c:v>19</c:v>
                  </c:pt>
                  <c:pt idx="384">
                    <c:v>20</c:v>
                  </c:pt>
                  <c:pt idx="385">
                    <c:v>21</c:v>
                  </c:pt>
                  <c:pt idx="386">
                    <c:v>22</c:v>
                  </c:pt>
                  <c:pt idx="387">
                    <c:v>23</c:v>
                  </c:pt>
                  <c:pt idx="388">
                    <c:v>24</c:v>
                  </c:pt>
                  <c:pt idx="389">
                    <c:v>25</c:v>
                  </c:pt>
                  <c:pt idx="390">
                    <c:v>26</c:v>
                  </c:pt>
                  <c:pt idx="391">
                    <c:v>27</c:v>
                  </c:pt>
                  <c:pt idx="392">
                    <c:v>28</c:v>
                  </c:pt>
                  <c:pt idx="393">
                    <c:v>29</c:v>
                  </c:pt>
                  <c:pt idx="394">
                    <c:v>30</c:v>
                  </c:pt>
                  <c:pt idx="395">
                    <c:v>31</c:v>
                  </c:pt>
                  <c:pt idx="396">
                    <c:v>32</c:v>
                  </c:pt>
                  <c:pt idx="397">
                    <c:v>33</c:v>
                  </c:pt>
                  <c:pt idx="398">
                    <c:v>34</c:v>
                  </c:pt>
                </c:lvl>
                <c:lvl>
                  <c:pt idx="52">
                    <c:v>2017</c:v>
                  </c:pt>
                  <c:pt idx="104">
                    <c:v>2018</c:v>
                  </c:pt>
                  <c:pt idx="156">
                    <c:v>2019</c:v>
                  </c:pt>
                  <c:pt idx="208">
                    <c:v>2020</c:v>
                  </c:pt>
                  <c:pt idx="261">
                    <c:v>2021</c:v>
                  </c:pt>
                  <c:pt idx="313">
                    <c:v>2022</c:v>
                  </c:pt>
                  <c:pt idx="365">
                    <c:v>2023</c:v>
                  </c:pt>
                </c:lvl>
              </c:multiLvlStrCache>
            </c:multiLvlStrRef>
          </c:cat>
          <c:val>
            <c:numRef>
              <c:f>'SRI 2016-2023'!$I$3:$I$401</c:f>
              <c:numCache>
                <c:formatCode>General</c:formatCode>
                <c:ptCount val="398"/>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1</c:v>
                </c:pt>
                <c:pt idx="134">
                  <c:v>0</c:v>
                </c:pt>
                <c:pt idx="135">
                  <c:v>1</c:v>
                </c:pt>
                <c:pt idx="136">
                  <c:v>0</c:v>
                </c:pt>
                <c:pt idx="137">
                  <c:v>0</c:v>
                </c:pt>
                <c:pt idx="138">
                  <c:v>0</c:v>
                </c:pt>
                <c:pt idx="139">
                  <c:v>0</c:v>
                </c:pt>
                <c:pt idx="140">
                  <c:v>1</c:v>
                </c:pt>
                <c:pt idx="141">
                  <c:v>2</c:v>
                </c:pt>
                <c:pt idx="142">
                  <c:v>1</c:v>
                </c:pt>
                <c:pt idx="143">
                  <c:v>0</c:v>
                </c:pt>
                <c:pt idx="144">
                  <c:v>0</c:v>
                </c:pt>
                <c:pt idx="145">
                  <c:v>0</c:v>
                </c:pt>
                <c:pt idx="146">
                  <c:v>0</c:v>
                </c:pt>
                <c:pt idx="147">
                  <c:v>0</c:v>
                </c:pt>
                <c:pt idx="148">
                  <c:v>0</c:v>
                </c:pt>
                <c:pt idx="149">
                  <c:v>0</c:v>
                </c:pt>
                <c:pt idx="150">
                  <c:v>0</c:v>
                </c:pt>
                <c:pt idx="151">
                  <c:v>0</c:v>
                </c:pt>
                <c:pt idx="152">
                  <c:v>0</c:v>
                </c:pt>
                <c:pt idx="153">
                  <c:v>0</c:v>
                </c:pt>
                <c:pt idx="154">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1</c:v>
                </c:pt>
                <c:pt idx="294">
                  <c:v>0</c:v>
                </c:pt>
                <c:pt idx="295">
                  <c:v>0</c:v>
                </c:pt>
                <c:pt idx="296">
                  <c:v>0</c:v>
                </c:pt>
                <c:pt idx="297">
                  <c:v>3</c:v>
                </c:pt>
                <c:pt idx="298">
                  <c:v>0</c:v>
                </c:pt>
                <c:pt idx="299">
                  <c:v>0</c:v>
                </c:pt>
                <c:pt idx="300">
                  <c:v>1</c:v>
                </c:pt>
                <c:pt idx="301">
                  <c:v>2</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3</c:v>
                </c:pt>
                <c:pt idx="337">
                  <c:v>1</c:v>
                </c:pt>
                <c:pt idx="338">
                  <c:v>0</c:v>
                </c:pt>
                <c:pt idx="339">
                  <c:v>0</c:v>
                </c:pt>
                <c:pt idx="340">
                  <c:v>0</c:v>
                </c:pt>
                <c:pt idx="341">
                  <c:v>1</c:v>
                </c:pt>
                <c:pt idx="342">
                  <c:v>0</c:v>
                </c:pt>
                <c:pt idx="343">
                  <c:v>1</c:v>
                </c:pt>
                <c:pt idx="344">
                  <c:v>2</c:v>
                </c:pt>
                <c:pt idx="345">
                  <c:v>0</c:v>
                </c:pt>
                <c:pt idx="346">
                  <c:v>0</c:v>
                </c:pt>
                <c:pt idx="347">
                  <c:v>1</c:v>
                </c:pt>
                <c:pt idx="348">
                  <c:v>0</c:v>
                </c:pt>
                <c:pt idx="349">
                  <c:v>0</c:v>
                </c:pt>
                <c:pt idx="350">
                  <c:v>2</c:v>
                </c:pt>
                <c:pt idx="351">
                  <c:v>0</c:v>
                </c:pt>
                <c:pt idx="352">
                  <c:v>3</c:v>
                </c:pt>
                <c:pt idx="353">
                  <c:v>2</c:v>
                </c:pt>
                <c:pt idx="354">
                  <c:v>0</c:v>
                </c:pt>
                <c:pt idx="355">
                  <c:v>0</c:v>
                </c:pt>
                <c:pt idx="356">
                  <c:v>0</c:v>
                </c:pt>
                <c:pt idx="357">
                  <c:v>0</c:v>
                </c:pt>
                <c:pt idx="358">
                  <c:v>0</c:v>
                </c:pt>
                <c:pt idx="359">
                  <c:v>0</c:v>
                </c:pt>
                <c:pt idx="360">
                  <c:v>0</c:v>
                </c:pt>
                <c:pt idx="361">
                  <c:v>0</c:v>
                </c:pt>
                <c:pt idx="362">
                  <c:v>0</c:v>
                </c:pt>
                <c:pt idx="363">
                  <c:v>0</c:v>
                </c:pt>
              </c:numCache>
            </c:numRef>
          </c:val>
          <c:extLst>
            <c:ext xmlns:c16="http://schemas.microsoft.com/office/drawing/2014/chart" uri="{C3380CC4-5D6E-409C-BE32-E72D297353CC}">
              <c16:uniqueId val="{00000006-8715-4FFA-BEEC-00E9FE8325B1}"/>
            </c:ext>
          </c:extLst>
        </c:ser>
        <c:ser>
          <c:idx val="9"/>
          <c:order val="7"/>
          <c:tx>
            <c:strRef>
              <c:f>'SRI 2016-2023'!$J$1</c:f>
              <c:strCache>
                <c:ptCount val="1"/>
                <c:pt idx="0">
                  <c:v>B lineage results pending</c:v>
                </c:pt>
              </c:strCache>
            </c:strRef>
          </c:tx>
          <c:spPr>
            <a:solidFill>
              <a:srgbClr val="FF66FF"/>
            </a:solidFill>
            <a:ln>
              <a:noFill/>
            </a:ln>
            <a:effectLst>
              <a:innerShdw blurRad="114300">
                <a:schemeClr val="accent4">
                  <a:lumMod val="60000"/>
                </a:schemeClr>
              </a:innerShdw>
            </a:effectLst>
          </c:spPr>
          <c:invertIfNegative val="0"/>
          <c:cat>
            <c:multiLvlStrRef>
              <c:f>'SRI 2016-2023'!$A$2:$B$401</c:f>
              <c:multiLvlStrCache>
                <c:ptCount val="399"/>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1</c:v>
                  </c:pt>
                  <c:pt idx="53">
                    <c:v>2</c:v>
                  </c:pt>
                  <c:pt idx="54">
                    <c:v>3</c:v>
                  </c:pt>
                  <c:pt idx="55">
                    <c:v>4</c:v>
                  </c:pt>
                  <c:pt idx="56">
                    <c:v>5</c:v>
                  </c:pt>
                  <c:pt idx="57">
                    <c:v>6</c:v>
                  </c:pt>
                  <c:pt idx="58">
                    <c:v>7</c:v>
                  </c:pt>
                  <c:pt idx="59">
                    <c:v>8</c:v>
                  </c:pt>
                  <c:pt idx="60">
                    <c:v>9</c:v>
                  </c:pt>
                  <c:pt idx="61">
                    <c:v>10</c:v>
                  </c:pt>
                  <c:pt idx="62">
                    <c:v>11</c:v>
                  </c:pt>
                  <c:pt idx="63">
                    <c:v>12</c:v>
                  </c:pt>
                  <c:pt idx="64">
                    <c:v>13</c:v>
                  </c:pt>
                  <c:pt idx="65">
                    <c:v>14</c:v>
                  </c:pt>
                  <c:pt idx="66">
                    <c:v>15</c:v>
                  </c:pt>
                  <c:pt idx="67">
                    <c:v>16</c:v>
                  </c:pt>
                  <c:pt idx="68">
                    <c:v>17</c:v>
                  </c:pt>
                  <c:pt idx="69">
                    <c:v>18</c:v>
                  </c:pt>
                  <c:pt idx="70">
                    <c:v>19</c:v>
                  </c:pt>
                  <c:pt idx="71">
                    <c:v>20</c:v>
                  </c:pt>
                  <c:pt idx="72">
                    <c:v>21</c:v>
                  </c:pt>
                  <c:pt idx="73">
                    <c:v>22</c:v>
                  </c:pt>
                  <c:pt idx="74">
                    <c:v>23</c:v>
                  </c:pt>
                  <c:pt idx="75">
                    <c:v>24</c:v>
                  </c:pt>
                  <c:pt idx="76">
                    <c:v>25</c:v>
                  </c:pt>
                  <c:pt idx="77">
                    <c:v>26</c:v>
                  </c:pt>
                  <c:pt idx="78">
                    <c:v>27</c:v>
                  </c:pt>
                  <c:pt idx="79">
                    <c:v>28</c:v>
                  </c:pt>
                  <c:pt idx="80">
                    <c:v>29</c:v>
                  </c:pt>
                  <c:pt idx="81">
                    <c:v>30</c:v>
                  </c:pt>
                  <c:pt idx="82">
                    <c:v>31</c:v>
                  </c:pt>
                  <c:pt idx="83">
                    <c:v>32</c:v>
                  </c:pt>
                  <c:pt idx="84">
                    <c:v>33</c:v>
                  </c:pt>
                  <c:pt idx="85">
                    <c:v>34</c:v>
                  </c:pt>
                  <c:pt idx="86">
                    <c:v>35</c:v>
                  </c:pt>
                  <c:pt idx="87">
                    <c:v>36</c:v>
                  </c:pt>
                  <c:pt idx="88">
                    <c:v>37</c:v>
                  </c:pt>
                  <c:pt idx="89">
                    <c:v>38</c:v>
                  </c:pt>
                  <c:pt idx="90">
                    <c:v>39</c:v>
                  </c:pt>
                  <c:pt idx="91">
                    <c:v>40</c:v>
                  </c:pt>
                  <c:pt idx="92">
                    <c:v>41</c:v>
                  </c:pt>
                  <c:pt idx="93">
                    <c:v>42</c:v>
                  </c:pt>
                  <c:pt idx="94">
                    <c:v>43</c:v>
                  </c:pt>
                  <c:pt idx="95">
                    <c:v>44</c:v>
                  </c:pt>
                  <c:pt idx="96">
                    <c:v>45</c:v>
                  </c:pt>
                  <c:pt idx="97">
                    <c:v>46</c:v>
                  </c:pt>
                  <c:pt idx="98">
                    <c:v>47</c:v>
                  </c:pt>
                  <c:pt idx="99">
                    <c:v>48</c:v>
                  </c:pt>
                  <c:pt idx="100">
                    <c:v>49</c:v>
                  </c:pt>
                  <c:pt idx="101">
                    <c:v>50</c:v>
                  </c:pt>
                  <c:pt idx="102">
                    <c:v>51</c:v>
                  </c:pt>
                  <c:pt idx="103">
                    <c:v>52</c:v>
                  </c:pt>
                  <c:pt idx="104">
                    <c:v>1</c:v>
                  </c:pt>
                  <c:pt idx="105">
                    <c:v>2</c:v>
                  </c:pt>
                  <c:pt idx="106">
                    <c:v>3</c:v>
                  </c:pt>
                  <c:pt idx="107">
                    <c:v>4</c:v>
                  </c:pt>
                  <c:pt idx="108">
                    <c:v>5</c:v>
                  </c:pt>
                  <c:pt idx="109">
                    <c:v>6</c:v>
                  </c:pt>
                  <c:pt idx="110">
                    <c:v>7</c:v>
                  </c:pt>
                  <c:pt idx="111">
                    <c:v>8</c:v>
                  </c:pt>
                  <c:pt idx="112">
                    <c:v>9</c:v>
                  </c:pt>
                  <c:pt idx="113">
                    <c:v>10</c:v>
                  </c:pt>
                  <c:pt idx="114">
                    <c:v>11</c:v>
                  </c:pt>
                  <c:pt idx="115">
                    <c:v>12</c:v>
                  </c:pt>
                  <c:pt idx="116">
                    <c:v>13</c:v>
                  </c:pt>
                  <c:pt idx="117">
                    <c:v>14</c:v>
                  </c:pt>
                  <c:pt idx="118">
                    <c:v>15</c:v>
                  </c:pt>
                  <c:pt idx="119">
                    <c:v>16</c:v>
                  </c:pt>
                  <c:pt idx="120">
                    <c:v>17</c:v>
                  </c:pt>
                  <c:pt idx="121">
                    <c:v>18</c:v>
                  </c:pt>
                  <c:pt idx="122">
                    <c:v>19</c:v>
                  </c:pt>
                  <c:pt idx="123">
                    <c:v>20</c:v>
                  </c:pt>
                  <c:pt idx="124">
                    <c:v>21</c:v>
                  </c:pt>
                  <c:pt idx="125">
                    <c:v>22</c:v>
                  </c:pt>
                  <c:pt idx="126">
                    <c:v>23</c:v>
                  </c:pt>
                  <c:pt idx="127">
                    <c:v>24</c:v>
                  </c:pt>
                  <c:pt idx="128">
                    <c:v>25</c:v>
                  </c:pt>
                  <c:pt idx="129">
                    <c:v>26</c:v>
                  </c:pt>
                  <c:pt idx="130">
                    <c:v>27</c:v>
                  </c:pt>
                  <c:pt idx="131">
                    <c:v>28</c:v>
                  </c:pt>
                  <c:pt idx="132">
                    <c:v>29</c:v>
                  </c:pt>
                  <c:pt idx="133">
                    <c:v>30</c:v>
                  </c:pt>
                  <c:pt idx="134">
                    <c:v>31</c:v>
                  </c:pt>
                  <c:pt idx="135">
                    <c:v>32</c:v>
                  </c:pt>
                  <c:pt idx="136">
                    <c:v>33</c:v>
                  </c:pt>
                  <c:pt idx="137">
                    <c:v>34</c:v>
                  </c:pt>
                  <c:pt idx="138">
                    <c:v>35</c:v>
                  </c:pt>
                  <c:pt idx="139">
                    <c:v>36</c:v>
                  </c:pt>
                  <c:pt idx="140">
                    <c:v>37</c:v>
                  </c:pt>
                  <c:pt idx="141">
                    <c:v>38</c:v>
                  </c:pt>
                  <c:pt idx="142">
                    <c:v>39</c:v>
                  </c:pt>
                  <c:pt idx="143">
                    <c:v>40</c:v>
                  </c:pt>
                  <c:pt idx="144">
                    <c:v>41</c:v>
                  </c:pt>
                  <c:pt idx="145">
                    <c:v>42</c:v>
                  </c:pt>
                  <c:pt idx="146">
                    <c:v>43</c:v>
                  </c:pt>
                  <c:pt idx="147">
                    <c:v>44</c:v>
                  </c:pt>
                  <c:pt idx="148">
                    <c:v>45</c:v>
                  </c:pt>
                  <c:pt idx="149">
                    <c:v>46</c:v>
                  </c:pt>
                  <c:pt idx="150">
                    <c:v>47</c:v>
                  </c:pt>
                  <c:pt idx="151">
                    <c:v>48</c:v>
                  </c:pt>
                  <c:pt idx="152">
                    <c:v>49</c:v>
                  </c:pt>
                  <c:pt idx="153">
                    <c:v>50</c:v>
                  </c:pt>
                  <c:pt idx="154">
                    <c:v>51</c:v>
                  </c:pt>
                  <c:pt idx="155">
                    <c:v>52</c:v>
                  </c:pt>
                  <c:pt idx="156">
                    <c:v>1</c:v>
                  </c:pt>
                  <c:pt idx="157">
                    <c:v>2</c:v>
                  </c:pt>
                  <c:pt idx="158">
                    <c:v>3</c:v>
                  </c:pt>
                  <c:pt idx="159">
                    <c:v>4</c:v>
                  </c:pt>
                  <c:pt idx="160">
                    <c:v>5</c:v>
                  </c:pt>
                  <c:pt idx="161">
                    <c:v>6</c:v>
                  </c:pt>
                  <c:pt idx="162">
                    <c:v>7</c:v>
                  </c:pt>
                  <c:pt idx="163">
                    <c:v>8</c:v>
                  </c:pt>
                  <c:pt idx="164">
                    <c:v>9</c:v>
                  </c:pt>
                  <c:pt idx="165">
                    <c:v>10</c:v>
                  </c:pt>
                  <c:pt idx="166">
                    <c:v>11</c:v>
                  </c:pt>
                  <c:pt idx="167">
                    <c:v>12</c:v>
                  </c:pt>
                  <c:pt idx="168">
                    <c:v>13</c:v>
                  </c:pt>
                  <c:pt idx="169">
                    <c:v>14</c:v>
                  </c:pt>
                  <c:pt idx="170">
                    <c:v>15</c:v>
                  </c:pt>
                  <c:pt idx="171">
                    <c:v>16</c:v>
                  </c:pt>
                  <c:pt idx="172">
                    <c:v>17</c:v>
                  </c:pt>
                  <c:pt idx="173">
                    <c:v>18</c:v>
                  </c:pt>
                  <c:pt idx="174">
                    <c:v>19</c:v>
                  </c:pt>
                  <c:pt idx="175">
                    <c:v>20</c:v>
                  </c:pt>
                  <c:pt idx="176">
                    <c:v>21</c:v>
                  </c:pt>
                  <c:pt idx="177">
                    <c:v>22</c:v>
                  </c:pt>
                  <c:pt idx="178">
                    <c:v>23</c:v>
                  </c:pt>
                  <c:pt idx="179">
                    <c:v>24</c:v>
                  </c:pt>
                  <c:pt idx="180">
                    <c:v>25</c:v>
                  </c:pt>
                  <c:pt idx="181">
                    <c:v>26</c:v>
                  </c:pt>
                  <c:pt idx="182">
                    <c:v>27</c:v>
                  </c:pt>
                  <c:pt idx="183">
                    <c:v>28</c:v>
                  </c:pt>
                  <c:pt idx="184">
                    <c:v>29</c:v>
                  </c:pt>
                  <c:pt idx="185">
                    <c:v>30</c:v>
                  </c:pt>
                  <c:pt idx="186">
                    <c:v>31</c:v>
                  </c:pt>
                  <c:pt idx="187">
                    <c:v>32</c:v>
                  </c:pt>
                  <c:pt idx="188">
                    <c:v>33</c:v>
                  </c:pt>
                  <c:pt idx="189">
                    <c:v>34</c:v>
                  </c:pt>
                  <c:pt idx="190">
                    <c:v>35</c:v>
                  </c:pt>
                  <c:pt idx="191">
                    <c:v>36</c:v>
                  </c:pt>
                  <c:pt idx="192">
                    <c:v>37</c:v>
                  </c:pt>
                  <c:pt idx="193">
                    <c:v>38</c:v>
                  </c:pt>
                  <c:pt idx="194">
                    <c:v>39</c:v>
                  </c:pt>
                  <c:pt idx="195">
                    <c:v>40</c:v>
                  </c:pt>
                  <c:pt idx="196">
                    <c:v>41</c:v>
                  </c:pt>
                  <c:pt idx="197">
                    <c:v>42</c:v>
                  </c:pt>
                  <c:pt idx="198">
                    <c:v>43</c:v>
                  </c:pt>
                  <c:pt idx="199">
                    <c:v>44</c:v>
                  </c:pt>
                  <c:pt idx="200">
                    <c:v>45</c:v>
                  </c:pt>
                  <c:pt idx="201">
                    <c:v>46</c:v>
                  </c:pt>
                  <c:pt idx="202">
                    <c:v>47</c:v>
                  </c:pt>
                  <c:pt idx="203">
                    <c:v>48</c:v>
                  </c:pt>
                  <c:pt idx="204">
                    <c:v>49</c:v>
                  </c:pt>
                  <c:pt idx="205">
                    <c:v>50</c:v>
                  </c:pt>
                  <c:pt idx="206">
                    <c:v>51</c:v>
                  </c:pt>
                  <c:pt idx="207">
                    <c:v>52</c:v>
                  </c:pt>
                  <c:pt idx="208">
                    <c:v>1</c:v>
                  </c:pt>
                  <c:pt idx="209">
                    <c:v>2</c:v>
                  </c:pt>
                  <c:pt idx="210">
                    <c:v>3</c:v>
                  </c:pt>
                  <c:pt idx="211">
                    <c:v>4</c:v>
                  </c:pt>
                  <c:pt idx="212">
                    <c:v>5</c:v>
                  </c:pt>
                  <c:pt idx="213">
                    <c:v>6</c:v>
                  </c:pt>
                  <c:pt idx="214">
                    <c:v>7</c:v>
                  </c:pt>
                  <c:pt idx="215">
                    <c:v>8</c:v>
                  </c:pt>
                  <c:pt idx="216">
                    <c:v>9</c:v>
                  </c:pt>
                  <c:pt idx="217">
                    <c:v>10</c:v>
                  </c:pt>
                  <c:pt idx="218">
                    <c:v>11</c:v>
                  </c:pt>
                  <c:pt idx="219">
                    <c:v>12</c:v>
                  </c:pt>
                  <c:pt idx="220">
                    <c:v>13</c:v>
                  </c:pt>
                  <c:pt idx="221">
                    <c:v>14</c:v>
                  </c:pt>
                  <c:pt idx="222">
                    <c:v>15</c:v>
                  </c:pt>
                  <c:pt idx="223">
                    <c:v>16</c:v>
                  </c:pt>
                  <c:pt idx="224">
                    <c:v>17</c:v>
                  </c:pt>
                  <c:pt idx="225">
                    <c:v>18</c:v>
                  </c:pt>
                  <c:pt idx="226">
                    <c:v>19</c:v>
                  </c:pt>
                  <c:pt idx="227">
                    <c:v>20</c:v>
                  </c:pt>
                  <c:pt idx="228">
                    <c:v>21</c:v>
                  </c:pt>
                  <c:pt idx="229">
                    <c:v>22</c:v>
                  </c:pt>
                  <c:pt idx="230">
                    <c:v>23</c:v>
                  </c:pt>
                  <c:pt idx="231">
                    <c:v>24</c:v>
                  </c:pt>
                  <c:pt idx="232">
                    <c:v>25</c:v>
                  </c:pt>
                  <c:pt idx="233">
                    <c:v>26</c:v>
                  </c:pt>
                  <c:pt idx="234">
                    <c:v>27</c:v>
                  </c:pt>
                  <c:pt idx="235">
                    <c:v>28</c:v>
                  </c:pt>
                  <c:pt idx="236">
                    <c:v>29</c:v>
                  </c:pt>
                  <c:pt idx="237">
                    <c:v>30</c:v>
                  </c:pt>
                  <c:pt idx="238">
                    <c:v>31</c:v>
                  </c:pt>
                  <c:pt idx="239">
                    <c:v>32</c:v>
                  </c:pt>
                  <c:pt idx="240">
                    <c:v>33</c:v>
                  </c:pt>
                  <c:pt idx="241">
                    <c:v>34</c:v>
                  </c:pt>
                  <c:pt idx="242">
                    <c:v>35</c:v>
                  </c:pt>
                  <c:pt idx="243">
                    <c:v>36</c:v>
                  </c:pt>
                  <c:pt idx="244">
                    <c:v>37</c:v>
                  </c:pt>
                  <c:pt idx="245">
                    <c:v>38</c:v>
                  </c:pt>
                  <c:pt idx="246">
                    <c:v>39</c:v>
                  </c:pt>
                  <c:pt idx="247">
                    <c:v>40</c:v>
                  </c:pt>
                  <c:pt idx="248">
                    <c:v>41</c:v>
                  </c:pt>
                  <c:pt idx="249">
                    <c:v>42</c:v>
                  </c:pt>
                  <c:pt idx="250">
                    <c:v>43</c:v>
                  </c:pt>
                  <c:pt idx="251">
                    <c:v>44</c:v>
                  </c:pt>
                  <c:pt idx="252">
                    <c:v>45</c:v>
                  </c:pt>
                  <c:pt idx="253">
                    <c:v>46</c:v>
                  </c:pt>
                  <c:pt idx="254">
                    <c:v>47</c:v>
                  </c:pt>
                  <c:pt idx="255">
                    <c:v>48</c:v>
                  </c:pt>
                  <c:pt idx="256">
                    <c:v>49</c:v>
                  </c:pt>
                  <c:pt idx="257">
                    <c:v>50</c:v>
                  </c:pt>
                  <c:pt idx="258">
                    <c:v>51</c:v>
                  </c:pt>
                  <c:pt idx="259">
                    <c:v>52</c:v>
                  </c:pt>
                  <c:pt idx="260">
                    <c:v>53</c:v>
                  </c:pt>
                  <c:pt idx="261">
                    <c:v>1</c:v>
                  </c:pt>
                  <c:pt idx="262">
                    <c:v>2</c:v>
                  </c:pt>
                  <c:pt idx="263">
                    <c:v>3</c:v>
                  </c:pt>
                  <c:pt idx="264">
                    <c:v>4</c:v>
                  </c:pt>
                  <c:pt idx="265">
                    <c:v>5</c:v>
                  </c:pt>
                  <c:pt idx="266">
                    <c:v>6</c:v>
                  </c:pt>
                  <c:pt idx="267">
                    <c:v>7</c:v>
                  </c:pt>
                  <c:pt idx="268">
                    <c:v>8</c:v>
                  </c:pt>
                  <c:pt idx="269">
                    <c:v>9</c:v>
                  </c:pt>
                  <c:pt idx="270">
                    <c:v>10</c:v>
                  </c:pt>
                  <c:pt idx="271">
                    <c:v>11</c:v>
                  </c:pt>
                  <c:pt idx="272">
                    <c:v>12</c:v>
                  </c:pt>
                  <c:pt idx="273">
                    <c:v>13</c:v>
                  </c:pt>
                  <c:pt idx="274">
                    <c:v>14</c:v>
                  </c:pt>
                  <c:pt idx="275">
                    <c:v>15</c:v>
                  </c:pt>
                  <c:pt idx="276">
                    <c:v>16</c:v>
                  </c:pt>
                  <c:pt idx="277">
                    <c:v>17</c:v>
                  </c:pt>
                  <c:pt idx="278">
                    <c:v>18</c:v>
                  </c:pt>
                  <c:pt idx="279">
                    <c:v>19</c:v>
                  </c:pt>
                  <c:pt idx="280">
                    <c:v>20</c:v>
                  </c:pt>
                  <c:pt idx="281">
                    <c:v>21</c:v>
                  </c:pt>
                  <c:pt idx="282">
                    <c:v>22</c:v>
                  </c:pt>
                  <c:pt idx="283">
                    <c:v>23</c:v>
                  </c:pt>
                  <c:pt idx="284">
                    <c:v>24</c:v>
                  </c:pt>
                  <c:pt idx="285">
                    <c:v>25</c:v>
                  </c:pt>
                  <c:pt idx="286">
                    <c:v>26</c:v>
                  </c:pt>
                  <c:pt idx="287">
                    <c:v>27</c:v>
                  </c:pt>
                  <c:pt idx="288">
                    <c:v>28</c:v>
                  </c:pt>
                  <c:pt idx="289">
                    <c:v>29</c:v>
                  </c:pt>
                  <c:pt idx="290">
                    <c:v>30</c:v>
                  </c:pt>
                  <c:pt idx="291">
                    <c:v>31</c:v>
                  </c:pt>
                  <c:pt idx="292">
                    <c:v>32</c:v>
                  </c:pt>
                  <c:pt idx="293">
                    <c:v>33</c:v>
                  </c:pt>
                  <c:pt idx="294">
                    <c:v>34</c:v>
                  </c:pt>
                  <c:pt idx="295">
                    <c:v>35</c:v>
                  </c:pt>
                  <c:pt idx="296">
                    <c:v>36</c:v>
                  </c:pt>
                  <c:pt idx="297">
                    <c:v>37</c:v>
                  </c:pt>
                  <c:pt idx="298">
                    <c:v>38</c:v>
                  </c:pt>
                  <c:pt idx="299">
                    <c:v>39</c:v>
                  </c:pt>
                  <c:pt idx="300">
                    <c:v>40</c:v>
                  </c:pt>
                  <c:pt idx="301">
                    <c:v>41</c:v>
                  </c:pt>
                  <c:pt idx="302">
                    <c:v>42</c:v>
                  </c:pt>
                  <c:pt idx="303">
                    <c:v>43</c:v>
                  </c:pt>
                  <c:pt idx="304">
                    <c:v>44</c:v>
                  </c:pt>
                  <c:pt idx="305">
                    <c:v>45</c:v>
                  </c:pt>
                  <c:pt idx="306">
                    <c:v>46</c:v>
                  </c:pt>
                  <c:pt idx="307">
                    <c:v>47</c:v>
                  </c:pt>
                  <c:pt idx="308">
                    <c:v>48</c:v>
                  </c:pt>
                  <c:pt idx="309">
                    <c:v>49</c:v>
                  </c:pt>
                  <c:pt idx="310">
                    <c:v>50</c:v>
                  </c:pt>
                  <c:pt idx="311">
                    <c:v>51</c:v>
                  </c:pt>
                  <c:pt idx="312">
                    <c:v>52</c:v>
                  </c:pt>
                  <c:pt idx="313">
                    <c:v>1</c:v>
                  </c:pt>
                  <c:pt idx="314">
                    <c:v>2</c:v>
                  </c:pt>
                  <c:pt idx="315">
                    <c:v>3</c:v>
                  </c:pt>
                  <c:pt idx="316">
                    <c:v>4</c:v>
                  </c:pt>
                  <c:pt idx="317">
                    <c:v>5</c:v>
                  </c:pt>
                  <c:pt idx="318">
                    <c:v>6</c:v>
                  </c:pt>
                  <c:pt idx="319">
                    <c:v>7</c:v>
                  </c:pt>
                  <c:pt idx="320">
                    <c:v>8</c:v>
                  </c:pt>
                  <c:pt idx="321">
                    <c:v>9</c:v>
                  </c:pt>
                  <c:pt idx="322">
                    <c:v>10</c:v>
                  </c:pt>
                  <c:pt idx="323">
                    <c:v>11</c:v>
                  </c:pt>
                  <c:pt idx="324">
                    <c:v>12</c:v>
                  </c:pt>
                  <c:pt idx="325">
                    <c:v>13</c:v>
                  </c:pt>
                  <c:pt idx="326">
                    <c:v>14</c:v>
                  </c:pt>
                  <c:pt idx="327">
                    <c:v>15</c:v>
                  </c:pt>
                  <c:pt idx="328">
                    <c:v>16</c:v>
                  </c:pt>
                  <c:pt idx="329">
                    <c:v>17</c:v>
                  </c:pt>
                  <c:pt idx="330">
                    <c:v>18</c:v>
                  </c:pt>
                  <c:pt idx="331">
                    <c:v>19</c:v>
                  </c:pt>
                  <c:pt idx="332">
                    <c:v>20</c:v>
                  </c:pt>
                  <c:pt idx="333">
                    <c:v>21</c:v>
                  </c:pt>
                  <c:pt idx="334">
                    <c:v>22</c:v>
                  </c:pt>
                  <c:pt idx="335">
                    <c:v>23</c:v>
                  </c:pt>
                  <c:pt idx="336">
                    <c:v>24</c:v>
                  </c:pt>
                  <c:pt idx="337">
                    <c:v>25</c:v>
                  </c:pt>
                  <c:pt idx="338">
                    <c:v>26</c:v>
                  </c:pt>
                  <c:pt idx="339">
                    <c:v>27</c:v>
                  </c:pt>
                  <c:pt idx="340">
                    <c:v>28</c:v>
                  </c:pt>
                  <c:pt idx="341">
                    <c:v>29</c:v>
                  </c:pt>
                  <c:pt idx="342">
                    <c:v>30</c:v>
                  </c:pt>
                  <c:pt idx="343">
                    <c:v>31</c:v>
                  </c:pt>
                  <c:pt idx="344">
                    <c:v>32</c:v>
                  </c:pt>
                  <c:pt idx="345">
                    <c:v>33</c:v>
                  </c:pt>
                  <c:pt idx="346">
                    <c:v>34</c:v>
                  </c:pt>
                  <c:pt idx="347">
                    <c:v>35</c:v>
                  </c:pt>
                  <c:pt idx="348">
                    <c:v>36</c:v>
                  </c:pt>
                  <c:pt idx="349">
                    <c:v>37</c:v>
                  </c:pt>
                  <c:pt idx="350">
                    <c:v>38</c:v>
                  </c:pt>
                  <c:pt idx="351">
                    <c:v>39</c:v>
                  </c:pt>
                  <c:pt idx="352">
                    <c:v>40</c:v>
                  </c:pt>
                  <c:pt idx="353">
                    <c:v>41</c:v>
                  </c:pt>
                  <c:pt idx="354">
                    <c:v>42</c:v>
                  </c:pt>
                  <c:pt idx="355">
                    <c:v>43</c:v>
                  </c:pt>
                  <c:pt idx="356">
                    <c:v>44</c:v>
                  </c:pt>
                  <c:pt idx="357">
                    <c:v>45</c:v>
                  </c:pt>
                  <c:pt idx="358">
                    <c:v>46</c:v>
                  </c:pt>
                  <c:pt idx="359">
                    <c:v>47</c:v>
                  </c:pt>
                  <c:pt idx="360">
                    <c:v>48</c:v>
                  </c:pt>
                  <c:pt idx="361">
                    <c:v>49</c:v>
                  </c:pt>
                  <c:pt idx="362">
                    <c:v>50</c:v>
                  </c:pt>
                  <c:pt idx="363">
                    <c:v>51</c:v>
                  </c:pt>
                  <c:pt idx="364">
                    <c:v>52</c:v>
                  </c:pt>
                  <c:pt idx="365">
                    <c:v>1</c:v>
                  </c:pt>
                  <c:pt idx="366">
                    <c:v>2</c:v>
                  </c:pt>
                  <c:pt idx="367">
                    <c:v>3</c:v>
                  </c:pt>
                  <c:pt idx="368">
                    <c:v>4</c:v>
                  </c:pt>
                  <c:pt idx="369">
                    <c:v>5</c:v>
                  </c:pt>
                  <c:pt idx="370">
                    <c:v>6</c:v>
                  </c:pt>
                  <c:pt idx="371">
                    <c:v>7</c:v>
                  </c:pt>
                  <c:pt idx="372">
                    <c:v>8</c:v>
                  </c:pt>
                  <c:pt idx="373">
                    <c:v>9</c:v>
                  </c:pt>
                  <c:pt idx="374">
                    <c:v>10</c:v>
                  </c:pt>
                  <c:pt idx="375">
                    <c:v>11</c:v>
                  </c:pt>
                  <c:pt idx="376">
                    <c:v>12</c:v>
                  </c:pt>
                  <c:pt idx="377">
                    <c:v>13</c:v>
                  </c:pt>
                  <c:pt idx="378">
                    <c:v>14</c:v>
                  </c:pt>
                  <c:pt idx="379">
                    <c:v>15</c:v>
                  </c:pt>
                  <c:pt idx="380">
                    <c:v>16</c:v>
                  </c:pt>
                  <c:pt idx="381">
                    <c:v>17</c:v>
                  </c:pt>
                  <c:pt idx="382">
                    <c:v>18</c:v>
                  </c:pt>
                  <c:pt idx="383">
                    <c:v>19</c:v>
                  </c:pt>
                  <c:pt idx="384">
                    <c:v>20</c:v>
                  </c:pt>
                  <c:pt idx="385">
                    <c:v>21</c:v>
                  </c:pt>
                  <c:pt idx="386">
                    <c:v>22</c:v>
                  </c:pt>
                  <c:pt idx="387">
                    <c:v>23</c:v>
                  </c:pt>
                  <c:pt idx="388">
                    <c:v>24</c:v>
                  </c:pt>
                  <c:pt idx="389">
                    <c:v>25</c:v>
                  </c:pt>
                  <c:pt idx="390">
                    <c:v>26</c:v>
                  </c:pt>
                  <c:pt idx="391">
                    <c:v>27</c:v>
                  </c:pt>
                  <c:pt idx="392">
                    <c:v>28</c:v>
                  </c:pt>
                  <c:pt idx="393">
                    <c:v>29</c:v>
                  </c:pt>
                  <c:pt idx="394">
                    <c:v>30</c:v>
                  </c:pt>
                  <c:pt idx="395">
                    <c:v>31</c:v>
                  </c:pt>
                  <c:pt idx="396">
                    <c:v>32</c:v>
                  </c:pt>
                  <c:pt idx="397">
                    <c:v>33</c:v>
                  </c:pt>
                  <c:pt idx="398">
                    <c:v>34</c:v>
                  </c:pt>
                </c:lvl>
                <c:lvl>
                  <c:pt idx="52">
                    <c:v>2017</c:v>
                  </c:pt>
                  <c:pt idx="104">
                    <c:v>2018</c:v>
                  </c:pt>
                  <c:pt idx="156">
                    <c:v>2019</c:v>
                  </c:pt>
                  <c:pt idx="208">
                    <c:v>2020</c:v>
                  </c:pt>
                  <c:pt idx="261">
                    <c:v>2021</c:v>
                  </c:pt>
                  <c:pt idx="313">
                    <c:v>2022</c:v>
                  </c:pt>
                  <c:pt idx="365">
                    <c:v>2023</c:v>
                  </c:pt>
                </c:lvl>
              </c:multiLvlStrCache>
            </c:multiLvlStrRef>
          </c:cat>
          <c:val>
            <c:numRef>
              <c:f>'SRI 2016-2023'!$J$3:$J$401</c:f>
              <c:numCache>
                <c:formatCode>General</c:formatCode>
                <c:ptCount val="398"/>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numCache>
            </c:numRef>
          </c:val>
          <c:extLst>
            <c:ext xmlns:c16="http://schemas.microsoft.com/office/drawing/2014/chart" uri="{C3380CC4-5D6E-409C-BE32-E72D297353CC}">
              <c16:uniqueId val="{00000007-8715-4FFA-BEEC-00E9FE8325B1}"/>
            </c:ext>
          </c:extLst>
        </c:ser>
        <c:dLbls>
          <c:showLegendKey val="0"/>
          <c:showVal val="0"/>
          <c:showCatName val="0"/>
          <c:showSerName val="0"/>
          <c:showPercent val="0"/>
          <c:showBubbleSize val="0"/>
        </c:dLbls>
        <c:gapWidth val="0"/>
        <c:overlap val="100"/>
        <c:axId val="545988160"/>
        <c:axId val="545988816"/>
        <c:extLst>
          <c:ext xmlns:c15="http://schemas.microsoft.com/office/drawing/2012/chart" uri="{02D57815-91ED-43cb-92C2-25804820EDAC}">
            <c15:filteredBarSeries>
              <c15:ser>
                <c:idx val="11"/>
                <c:order val="8"/>
                <c:tx>
                  <c:strRef>
                    <c:extLst>
                      <c:ext uri="{02D57815-91ED-43cb-92C2-25804820EDAC}">
                        <c15:formulaRef>
                          <c15:sqref>'SRI 2016-2023'!$L$1</c15:sqref>
                        </c15:formulaRef>
                      </c:ext>
                    </c:extLst>
                    <c:strCache>
                      <c:ptCount val="1"/>
                      <c:pt idx="0">
                        <c:v>Total</c:v>
                      </c:pt>
                    </c:strCache>
                  </c:strRef>
                </c:tx>
                <c:spPr>
                  <a:pattFill prst="narHorz">
                    <a:fgClr>
                      <a:schemeClr val="accent6">
                        <a:lumMod val="60000"/>
                      </a:schemeClr>
                    </a:fgClr>
                    <a:bgClr>
                      <a:schemeClr val="accent6">
                        <a:lumMod val="60000"/>
                        <a:lumMod val="20000"/>
                        <a:lumOff val="80000"/>
                      </a:schemeClr>
                    </a:bgClr>
                  </a:pattFill>
                  <a:ln>
                    <a:noFill/>
                  </a:ln>
                  <a:effectLst>
                    <a:innerShdw blurRad="114300">
                      <a:schemeClr val="accent6">
                        <a:lumMod val="60000"/>
                      </a:schemeClr>
                    </a:innerShdw>
                  </a:effectLst>
                </c:spPr>
                <c:invertIfNegative val="0"/>
                <c:cat>
                  <c:multiLvlStrRef>
                    <c:extLst>
                      <c:ext uri="{02D57815-91ED-43cb-92C2-25804820EDAC}">
                        <c15:formulaRef>
                          <c15:sqref>'SRI 2016-2023'!$A$2:$B$401</c15:sqref>
                        </c15:formulaRef>
                      </c:ext>
                    </c:extLst>
                    <c:multiLvlStrCache>
                      <c:ptCount val="399"/>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1</c:v>
                        </c:pt>
                        <c:pt idx="53">
                          <c:v>2</c:v>
                        </c:pt>
                        <c:pt idx="54">
                          <c:v>3</c:v>
                        </c:pt>
                        <c:pt idx="55">
                          <c:v>4</c:v>
                        </c:pt>
                        <c:pt idx="56">
                          <c:v>5</c:v>
                        </c:pt>
                        <c:pt idx="57">
                          <c:v>6</c:v>
                        </c:pt>
                        <c:pt idx="58">
                          <c:v>7</c:v>
                        </c:pt>
                        <c:pt idx="59">
                          <c:v>8</c:v>
                        </c:pt>
                        <c:pt idx="60">
                          <c:v>9</c:v>
                        </c:pt>
                        <c:pt idx="61">
                          <c:v>10</c:v>
                        </c:pt>
                        <c:pt idx="62">
                          <c:v>11</c:v>
                        </c:pt>
                        <c:pt idx="63">
                          <c:v>12</c:v>
                        </c:pt>
                        <c:pt idx="64">
                          <c:v>13</c:v>
                        </c:pt>
                        <c:pt idx="65">
                          <c:v>14</c:v>
                        </c:pt>
                        <c:pt idx="66">
                          <c:v>15</c:v>
                        </c:pt>
                        <c:pt idx="67">
                          <c:v>16</c:v>
                        </c:pt>
                        <c:pt idx="68">
                          <c:v>17</c:v>
                        </c:pt>
                        <c:pt idx="69">
                          <c:v>18</c:v>
                        </c:pt>
                        <c:pt idx="70">
                          <c:v>19</c:v>
                        </c:pt>
                        <c:pt idx="71">
                          <c:v>20</c:v>
                        </c:pt>
                        <c:pt idx="72">
                          <c:v>21</c:v>
                        </c:pt>
                        <c:pt idx="73">
                          <c:v>22</c:v>
                        </c:pt>
                        <c:pt idx="74">
                          <c:v>23</c:v>
                        </c:pt>
                        <c:pt idx="75">
                          <c:v>24</c:v>
                        </c:pt>
                        <c:pt idx="76">
                          <c:v>25</c:v>
                        </c:pt>
                        <c:pt idx="77">
                          <c:v>26</c:v>
                        </c:pt>
                        <c:pt idx="78">
                          <c:v>27</c:v>
                        </c:pt>
                        <c:pt idx="79">
                          <c:v>28</c:v>
                        </c:pt>
                        <c:pt idx="80">
                          <c:v>29</c:v>
                        </c:pt>
                        <c:pt idx="81">
                          <c:v>30</c:v>
                        </c:pt>
                        <c:pt idx="82">
                          <c:v>31</c:v>
                        </c:pt>
                        <c:pt idx="83">
                          <c:v>32</c:v>
                        </c:pt>
                        <c:pt idx="84">
                          <c:v>33</c:v>
                        </c:pt>
                        <c:pt idx="85">
                          <c:v>34</c:v>
                        </c:pt>
                        <c:pt idx="86">
                          <c:v>35</c:v>
                        </c:pt>
                        <c:pt idx="87">
                          <c:v>36</c:v>
                        </c:pt>
                        <c:pt idx="88">
                          <c:v>37</c:v>
                        </c:pt>
                        <c:pt idx="89">
                          <c:v>38</c:v>
                        </c:pt>
                        <c:pt idx="90">
                          <c:v>39</c:v>
                        </c:pt>
                        <c:pt idx="91">
                          <c:v>40</c:v>
                        </c:pt>
                        <c:pt idx="92">
                          <c:v>41</c:v>
                        </c:pt>
                        <c:pt idx="93">
                          <c:v>42</c:v>
                        </c:pt>
                        <c:pt idx="94">
                          <c:v>43</c:v>
                        </c:pt>
                        <c:pt idx="95">
                          <c:v>44</c:v>
                        </c:pt>
                        <c:pt idx="96">
                          <c:v>45</c:v>
                        </c:pt>
                        <c:pt idx="97">
                          <c:v>46</c:v>
                        </c:pt>
                        <c:pt idx="98">
                          <c:v>47</c:v>
                        </c:pt>
                        <c:pt idx="99">
                          <c:v>48</c:v>
                        </c:pt>
                        <c:pt idx="100">
                          <c:v>49</c:v>
                        </c:pt>
                        <c:pt idx="101">
                          <c:v>50</c:v>
                        </c:pt>
                        <c:pt idx="102">
                          <c:v>51</c:v>
                        </c:pt>
                        <c:pt idx="103">
                          <c:v>52</c:v>
                        </c:pt>
                        <c:pt idx="104">
                          <c:v>1</c:v>
                        </c:pt>
                        <c:pt idx="105">
                          <c:v>2</c:v>
                        </c:pt>
                        <c:pt idx="106">
                          <c:v>3</c:v>
                        </c:pt>
                        <c:pt idx="107">
                          <c:v>4</c:v>
                        </c:pt>
                        <c:pt idx="108">
                          <c:v>5</c:v>
                        </c:pt>
                        <c:pt idx="109">
                          <c:v>6</c:v>
                        </c:pt>
                        <c:pt idx="110">
                          <c:v>7</c:v>
                        </c:pt>
                        <c:pt idx="111">
                          <c:v>8</c:v>
                        </c:pt>
                        <c:pt idx="112">
                          <c:v>9</c:v>
                        </c:pt>
                        <c:pt idx="113">
                          <c:v>10</c:v>
                        </c:pt>
                        <c:pt idx="114">
                          <c:v>11</c:v>
                        </c:pt>
                        <c:pt idx="115">
                          <c:v>12</c:v>
                        </c:pt>
                        <c:pt idx="116">
                          <c:v>13</c:v>
                        </c:pt>
                        <c:pt idx="117">
                          <c:v>14</c:v>
                        </c:pt>
                        <c:pt idx="118">
                          <c:v>15</c:v>
                        </c:pt>
                        <c:pt idx="119">
                          <c:v>16</c:v>
                        </c:pt>
                        <c:pt idx="120">
                          <c:v>17</c:v>
                        </c:pt>
                        <c:pt idx="121">
                          <c:v>18</c:v>
                        </c:pt>
                        <c:pt idx="122">
                          <c:v>19</c:v>
                        </c:pt>
                        <c:pt idx="123">
                          <c:v>20</c:v>
                        </c:pt>
                        <c:pt idx="124">
                          <c:v>21</c:v>
                        </c:pt>
                        <c:pt idx="125">
                          <c:v>22</c:v>
                        </c:pt>
                        <c:pt idx="126">
                          <c:v>23</c:v>
                        </c:pt>
                        <c:pt idx="127">
                          <c:v>24</c:v>
                        </c:pt>
                        <c:pt idx="128">
                          <c:v>25</c:v>
                        </c:pt>
                        <c:pt idx="129">
                          <c:v>26</c:v>
                        </c:pt>
                        <c:pt idx="130">
                          <c:v>27</c:v>
                        </c:pt>
                        <c:pt idx="131">
                          <c:v>28</c:v>
                        </c:pt>
                        <c:pt idx="132">
                          <c:v>29</c:v>
                        </c:pt>
                        <c:pt idx="133">
                          <c:v>30</c:v>
                        </c:pt>
                        <c:pt idx="134">
                          <c:v>31</c:v>
                        </c:pt>
                        <c:pt idx="135">
                          <c:v>32</c:v>
                        </c:pt>
                        <c:pt idx="136">
                          <c:v>33</c:v>
                        </c:pt>
                        <c:pt idx="137">
                          <c:v>34</c:v>
                        </c:pt>
                        <c:pt idx="138">
                          <c:v>35</c:v>
                        </c:pt>
                        <c:pt idx="139">
                          <c:v>36</c:v>
                        </c:pt>
                        <c:pt idx="140">
                          <c:v>37</c:v>
                        </c:pt>
                        <c:pt idx="141">
                          <c:v>38</c:v>
                        </c:pt>
                        <c:pt idx="142">
                          <c:v>39</c:v>
                        </c:pt>
                        <c:pt idx="143">
                          <c:v>40</c:v>
                        </c:pt>
                        <c:pt idx="144">
                          <c:v>41</c:v>
                        </c:pt>
                        <c:pt idx="145">
                          <c:v>42</c:v>
                        </c:pt>
                        <c:pt idx="146">
                          <c:v>43</c:v>
                        </c:pt>
                        <c:pt idx="147">
                          <c:v>44</c:v>
                        </c:pt>
                        <c:pt idx="148">
                          <c:v>45</c:v>
                        </c:pt>
                        <c:pt idx="149">
                          <c:v>46</c:v>
                        </c:pt>
                        <c:pt idx="150">
                          <c:v>47</c:v>
                        </c:pt>
                        <c:pt idx="151">
                          <c:v>48</c:v>
                        </c:pt>
                        <c:pt idx="152">
                          <c:v>49</c:v>
                        </c:pt>
                        <c:pt idx="153">
                          <c:v>50</c:v>
                        </c:pt>
                        <c:pt idx="154">
                          <c:v>51</c:v>
                        </c:pt>
                        <c:pt idx="155">
                          <c:v>52</c:v>
                        </c:pt>
                        <c:pt idx="156">
                          <c:v>1</c:v>
                        </c:pt>
                        <c:pt idx="157">
                          <c:v>2</c:v>
                        </c:pt>
                        <c:pt idx="158">
                          <c:v>3</c:v>
                        </c:pt>
                        <c:pt idx="159">
                          <c:v>4</c:v>
                        </c:pt>
                        <c:pt idx="160">
                          <c:v>5</c:v>
                        </c:pt>
                        <c:pt idx="161">
                          <c:v>6</c:v>
                        </c:pt>
                        <c:pt idx="162">
                          <c:v>7</c:v>
                        </c:pt>
                        <c:pt idx="163">
                          <c:v>8</c:v>
                        </c:pt>
                        <c:pt idx="164">
                          <c:v>9</c:v>
                        </c:pt>
                        <c:pt idx="165">
                          <c:v>10</c:v>
                        </c:pt>
                        <c:pt idx="166">
                          <c:v>11</c:v>
                        </c:pt>
                        <c:pt idx="167">
                          <c:v>12</c:v>
                        </c:pt>
                        <c:pt idx="168">
                          <c:v>13</c:v>
                        </c:pt>
                        <c:pt idx="169">
                          <c:v>14</c:v>
                        </c:pt>
                        <c:pt idx="170">
                          <c:v>15</c:v>
                        </c:pt>
                        <c:pt idx="171">
                          <c:v>16</c:v>
                        </c:pt>
                        <c:pt idx="172">
                          <c:v>17</c:v>
                        </c:pt>
                        <c:pt idx="173">
                          <c:v>18</c:v>
                        </c:pt>
                        <c:pt idx="174">
                          <c:v>19</c:v>
                        </c:pt>
                        <c:pt idx="175">
                          <c:v>20</c:v>
                        </c:pt>
                        <c:pt idx="176">
                          <c:v>21</c:v>
                        </c:pt>
                        <c:pt idx="177">
                          <c:v>22</c:v>
                        </c:pt>
                        <c:pt idx="178">
                          <c:v>23</c:v>
                        </c:pt>
                        <c:pt idx="179">
                          <c:v>24</c:v>
                        </c:pt>
                        <c:pt idx="180">
                          <c:v>25</c:v>
                        </c:pt>
                        <c:pt idx="181">
                          <c:v>26</c:v>
                        </c:pt>
                        <c:pt idx="182">
                          <c:v>27</c:v>
                        </c:pt>
                        <c:pt idx="183">
                          <c:v>28</c:v>
                        </c:pt>
                        <c:pt idx="184">
                          <c:v>29</c:v>
                        </c:pt>
                        <c:pt idx="185">
                          <c:v>30</c:v>
                        </c:pt>
                        <c:pt idx="186">
                          <c:v>31</c:v>
                        </c:pt>
                        <c:pt idx="187">
                          <c:v>32</c:v>
                        </c:pt>
                        <c:pt idx="188">
                          <c:v>33</c:v>
                        </c:pt>
                        <c:pt idx="189">
                          <c:v>34</c:v>
                        </c:pt>
                        <c:pt idx="190">
                          <c:v>35</c:v>
                        </c:pt>
                        <c:pt idx="191">
                          <c:v>36</c:v>
                        </c:pt>
                        <c:pt idx="192">
                          <c:v>37</c:v>
                        </c:pt>
                        <c:pt idx="193">
                          <c:v>38</c:v>
                        </c:pt>
                        <c:pt idx="194">
                          <c:v>39</c:v>
                        </c:pt>
                        <c:pt idx="195">
                          <c:v>40</c:v>
                        </c:pt>
                        <c:pt idx="196">
                          <c:v>41</c:v>
                        </c:pt>
                        <c:pt idx="197">
                          <c:v>42</c:v>
                        </c:pt>
                        <c:pt idx="198">
                          <c:v>43</c:v>
                        </c:pt>
                        <c:pt idx="199">
                          <c:v>44</c:v>
                        </c:pt>
                        <c:pt idx="200">
                          <c:v>45</c:v>
                        </c:pt>
                        <c:pt idx="201">
                          <c:v>46</c:v>
                        </c:pt>
                        <c:pt idx="202">
                          <c:v>47</c:v>
                        </c:pt>
                        <c:pt idx="203">
                          <c:v>48</c:v>
                        </c:pt>
                        <c:pt idx="204">
                          <c:v>49</c:v>
                        </c:pt>
                        <c:pt idx="205">
                          <c:v>50</c:v>
                        </c:pt>
                        <c:pt idx="206">
                          <c:v>51</c:v>
                        </c:pt>
                        <c:pt idx="207">
                          <c:v>52</c:v>
                        </c:pt>
                        <c:pt idx="208">
                          <c:v>1</c:v>
                        </c:pt>
                        <c:pt idx="209">
                          <c:v>2</c:v>
                        </c:pt>
                        <c:pt idx="210">
                          <c:v>3</c:v>
                        </c:pt>
                        <c:pt idx="211">
                          <c:v>4</c:v>
                        </c:pt>
                        <c:pt idx="212">
                          <c:v>5</c:v>
                        </c:pt>
                        <c:pt idx="213">
                          <c:v>6</c:v>
                        </c:pt>
                        <c:pt idx="214">
                          <c:v>7</c:v>
                        </c:pt>
                        <c:pt idx="215">
                          <c:v>8</c:v>
                        </c:pt>
                        <c:pt idx="216">
                          <c:v>9</c:v>
                        </c:pt>
                        <c:pt idx="217">
                          <c:v>10</c:v>
                        </c:pt>
                        <c:pt idx="218">
                          <c:v>11</c:v>
                        </c:pt>
                        <c:pt idx="219">
                          <c:v>12</c:v>
                        </c:pt>
                        <c:pt idx="220">
                          <c:v>13</c:v>
                        </c:pt>
                        <c:pt idx="221">
                          <c:v>14</c:v>
                        </c:pt>
                        <c:pt idx="222">
                          <c:v>15</c:v>
                        </c:pt>
                        <c:pt idx="223">
                          <c:v>16</c:v>
                        </c:pt>
                        <c:pt idx="224">
                          <c:v>17</c:v>
                        </c:pt>
                        <c:pt idx="225">
                          <c:v>18</c:v>
                        </c:pt>
                        <c:pt idx="226">
                          <c:v>19</c:v>
                        </c:pt>
                        <c:pt idx="227">
                          <c:v>20</c:v>
                        </c:pt>
                        <c:pt idx="228">
                          <c:v>21</c:v>
                        </c:pt>
                        <c:pt idx="229">
                          <c:v>22</c:v>
                        </c:pt>
                        <c:pt idx="230">
                          <c:v>23</c:v>
                        </c:pt>
                        <c:pt idx="231">
                          <c:v>24</c:v>
                        </c:pt>
                        <c:pt idx="232">
                          <c:v>25</c:v>
                        </c:pt>
                        <c:pt idx="233">
                          <c:v>26</c:v>
                        </c:pt>
                        <c:pt idx="234">
                          <c:v>27</c:v>
                        </c:pt>
                        <c:pt idx="235">
                          <c:v>28</c:v>
                        </c:pt>
                        <c:pt idx="236">
                          <c:v>29</c:v>
                        </c:pt>
                        <c:pt idx="237">
                          <c:v>30</c:v>
                        </c:pt>
                        <c:pt idx="238">
                          <c:v>31</c:v>
                        </c:pt>
                        <c:pt idx="239">
                          <c:v>32</c:v>
                        </c:pt>
                        <c:pt idx="240">
                          <c:v>33</c:v>
                        </c:pt>
                        <c:pt idx="241">
                          <c:v>34</c:v>
                        </c:pt>
                        <c:pt idx="242">
                          <c:v>35</c:v>
                        </c:pt>
                        <c:pt idx="243">
                          <c:v>36</c:v>
                        </c:pt>
                        <c:pt idx="244">
                          <c:v>37</c:v>
                        </c:pt>
                        <c:pt idx="245">
                          <c:v>38</c:v>
                        </c:pt>
                        <c:pt idx="246">
                          <c:v>39</c:v>
                        </c:pt>
                        <c:pt idx="247">
                          <c:v>40</c:v>
                        </c:pt>
                        <c:pt idx="248">
                          <c:v>41</c:v>
                        </c:pt>
                        <c:pt idx="249">
                          <c:v>42</c:v>
                        </c:pt>
                        <c:pt idx="250">
                          <c:v>43</c:v>
                        </c:pt>
                        <c:pt idx="251">
                          <c:v>44</c:v>
                        </c:pt>
                        <c:pt idx="252">
                          <c:v>45</c:v>
                        </c:pt>
                        <c:pt idx="253">
                          <c:v>46</c:v>
                        </c:pt>
                        <c:pt idx="254">
                          <c:v>47</c:v>
                        </c:pt>
                        <c:pt idx="255">
                          <c:v>48</c:v>
                        </c:pt>
                        <c:pt idx="256">
                          <c:v>49</c:v>
                        </c:pt>
                        <c:pt idx="257">
                          <c:v>50</c:v>
                        </c:pt>
                        <c:pt idx="258">
                          <c:v>51</c:v>
                        </c:pt>
                        <c:pt idx="259">
                          <c:v>52</c:v>
                        </c:pt>
                        <c:pt idx="260">
                          <c:v>53</c:v>
                        </c:pt>
                        <c:pt idx="261">
                          <c:v>1</c:v>
                        </c:pt>
                        <c:pt idx="262">
                          <c:v>2</c:v>
                        </c:pt>
                        <c:pt idx="263">
                          <c:v>3</c:v>
                        </c:pt>
                        <c:pt idx="264">
                          <c:v>4</c:v>
                        </c:pt>
                        <c:pt idx="265">
                          <c:v>5</c:v>
                        </c:pt>
                        <c:pt idx="266">
                          <c:v>6</c:v>
                        </c:pt>
                        <c:pt idx="267">
                          <c:v>7</c:v>
                        </c:pt>
                        <c:pt idx="268">
                          <c:v>8</c:v>
                        </c:pt>
                        <c:pt idx="269">
                          <c:v>9</c:v>
                        </c:pt>
                        <c:pt idx="270">
                          <c:v>10</c:v>
                        </c:pt>
                        <c:pt idx="271">
                          <c:v>11</c:v>
                        </c:pt>
                        <c:pt idx="272">
                          <c:v>12</c:v>
                        </c:pt>
                        <c:pt idx="273">
                          <c:v>13</c:v>
                        </c:pt>
                        <c:pt idx="274">
                          <c:v>14</c:v>
                        </c:pt>
                        <c:pt idx="275">
                          <c:v>15</c:v>
                        </c:pt>
                        <c:pt idx="276">
                          <c:v>16</c:v>
                        </c:pt>
                        <c:pt idx="277">
                          <c:v>17</c:v>
                        </c:pt>
                        <c:pt idx="278">
                          <c:v>18</c:v>
                        </c:pt>
                        <c:pt idx="279">
                          <c:v>19</c:v>
                        </c:pt>
                        <c:pt idx="280">
                          <c:v>20</c:v>
                        </c:pt>
                        <c:pt idx="281">
                          <c:v>21</c:v>
                        </c:pt>
                        <c:pt idx="282">
                          <c:v>22</c:v>
                        </c:pt>
                        <c:pt idx="283">
                          <c:v>23</c:v>
                        </c:pt>
                        <c:pt idx="284">
                          <c:v>24</c:v>
                        </c:pt>
                        <c:pt idx="285">
                          <c:v>25</c:v>
                        </c:pt>
                        <c:pt idx="286">
                          <c:v>26</c:v>
                        </c:pt>
                        <c:pt idx="287">
                          <c:v>27</c:v>
                        </c:pt>
                        <c:pt idx="288">
                          <c:v>28</c:v>
                        </c:pt>
                        <c:pt idx="289">
                          <c:v>29</c:v>
                        </c:pt>
                        <c:pt idx="290">
                          <c:v>30</c:v>
                        </c:pt>
                        <c:pt idx="291">
                          <c:v>31</c:v>
                        </c:pt>
                        <c:pt idx="292">
                          <c:v>32</c:v>
                        </c:pt>
                        <c:pt idx="293">
                          <c:v>33</c:v>
                        </c:pt>
                        <c:pt idx="294">
                          <c:v>34</c:v>
                        </c:pt>
                        <c:pt idx="295">
                          <c:v>35</c:v>
                        </c:pt>
                        <c:pt idx="296">
                          <c:v>36</c:v>
                        </c:pt>
                        <c:pt idx="297">
                          <c:v>37</c:v>
                        </c:pt>
                        <c:pt idx="298">
                          <c:v>38</c:v>
                        </c:pt>
                        <c:pt idx="299">
                          <c:v>39</c:v>
                        </c:pt>
                        <c:pt idx="300">
                          <c:v>40</c:v>
                        </c:pt>
                        <c:pt idx="301">
                          <c:v>41</c:v>
                        </c:pt>
                        <c:pt idx="302">
                          <c:v>42</c:v>
                        </c:pt>
                        <c:pt idx="303">
                          <c:v>43</c:v>
                        </c:pt>
                        <c:pt idx="304">
                          <c:v>44</c:v>
                        </c:pt>
                        <c:pt idx="305">
                          <c:v>45</c:v>
                        </c:pt>
                        <c:pt idx="306">
                          <c:v>46</c:v>
                        </c:pt>
                        <c:pt idx="307">
                          <c:v>47</c:v>
                        </c:pt>
                        <c:pt idx="308">
                          <c:v>48</c:v>
                        </c:pt>
                        <c:pt idx="309">
                          <c:v>49</c:v>
                        </c:pt>
                        <c:pt idx="310">
                          <c:v>50</c:v>
                        </c:pt>
                        <c:pt idx="311">
                          <c:v>51</c:v>
                        </c:pt>
                        <c:pt idx="312">
                          <c:v>52</c:v>
                        </c:pt>
                        <c:pt idx="313">
                          <c:v>1</c:v>
                        </c:pt>
                        <c:pt idx="314">
                          <c:v>2</c:v>
                        </c:pt>
                        <c:pt idx="315">
                          <c:v>3</c:v>
                        </c:pt>
                        <c:pt idx="316">
                          <c:v>4</c:v>
                        </c:pt>
                        <c:pt idx="317">
                          <c:v>5</c:v>
                        </c:pt>
                        <c:pt idx="318">
                          <c:v>6</c:v>
                        </c:pt>
                        <c:pt idx="319">
                          <c:v>7</c:v>
                        </c:pt>
                        <c:pt idx="320">
                          <c:v>8</c:v>
                        </c:pt>
                        <c:pt idx="321">
                          <c:v>9</c:v>
                        </c:pt>
                        <c:pt idx="322">
                          <c:v>10</c:v>
                        </c:pt>
                        <c:pt idx="323">
                          <c:v>11</c:v>
                        </c:pt>
                        <c:pt idx="324">
                          <c:v>12</c:v>
                        </c:pt>
                        <c:pt idx="325">
                          <c:v>13</c:v>
                        </c:pt>
                        <c:pt idx="326">
                          <c:v>14</c:v>
                        </c:pt>
                        <c:pt idx="327">
                          <c:v>15</c:v>
                        </c:pt>
                        <c:pt idx="328">
                          <c:v>16</c:v>
                        </c:pt>
                        <c:pt idx="329">
                          <c:v>17</c:v>
                        </c:pt>
                        <c:pt idx="330">
                          <c:v>18</c:v>
                        </c:pt>
                        <c:pt idx="331">
                          <c:v>19</c:v>
                        </c:pt>
                        <c:pt idx="332">
                          <c:v>20</c:v>
                        </c:pt>
                        <c:pt idx="333">
                          <c:v>21</c:v>
                        </c:pt>
                        <c:pt idx="334">
                          <c:v>22</c:v>
                        </c:pt>
                        <c:pt idx="335">
                          <c:v>23</c:v>
                        </c:pt>
                        <c:pt idx="336">
                          <c:v>24</c:v>
                        </c:pt>
                        <c:pt idx="337">
                          <c:v>25</c:v>
                        </c:pt>
                        <c:pt idx="338">
                          <c:v>26</c:v>
                        </c:pt>
                        <c:pt idx="339">
                          <c:v>27</c:v>
                        </c:pt>
                        <c:pt idx="340">
                          <c:v>28</c:v>
                        </c:pt>
                        <c:pt idx="341">
                          <c:v>29</c:v>
                        </c:pt>
                        <c:pt idx="342">
                          <c:v>30</c:v>
                        </c:pt>
                        <c:pt idx="343">
                          <c:v>31</c:v>
                        </c:pt>
                        <c:pt idx="344">
                          <c:v>32</c:v>
                        </c:pt>
                        <c:pt idx="345">
                          <c:v>33</c:v>
                        </c:pt>
                        <c:pt idx="346">
                          <c:v>34</c:v>
                        </c:pt>
                        <c:pt idx="347">
                          <c:v>35</c:v>
                        </c:pt>
                        <c:pt idx="348">
                          <c:v>36</c:v>
                        </c:pt>
                        <c:pt idx="349">
                          <c:v>37</c:v>
                        </c:pt>
                        <c:pt idx="350">
                          <c:v>38</c:v>
                        </c:pt>
                        <c:pt idx="351">
                          <c:v>39</c:v>
                        </c:pt>
                        <c:pt idx="352">
                          <c:v>40</c:v>
                        </c:pt>
                        <c:pt idx="353">
                          <c:v>41</c:v>
                        </c:pt>
                        <c:pt idx="354">
                          <c:v>42</c:v>
                        </c:pt>
                        <c:pt idx="355">
                          <c:v>43</c:v>
                        </c:pt>
                        <c:pt idx="356">
                          <c:v>44</c:v>
                        </c:pt>
                        <c:pt idx="357">
                          <c:v>45</c:v>
                        </c:pt>
                        <c:pt idx="358">
                          <c:v>46</c:v>
                        </c:pt>
                        <c:pt idx="359">
                          <c:v>47</c:v>
                        </c:pt>
                        <c:pt idx="360">
                          <c:v>48</c:v>
                        </c:pt>
                        <c:pt idx="361">
                          <c:v>49</c:v>
                        </c:pt>
                        <c:pt idx="362">
                          <c:v>50</c:v>
                        </c:pt>
                        <c:pt idx="363">
                          <c:v>51</c:v>
                        </c:pt>
                        <c:pt idx="364">
                          <c:v>52</c:v>
                        </c:pt>
                        <c:pt idx="365">
                          <c:v>1</c:v>
                        </c:pt>
                        <c:pt idx="366">
                          <c:v>2</c:v>
                        </c:pt>
                        <c:pt idx="367">
                          <c:v>3</c:v>
                        </c:pt>
                        <c:pt idx="368">
                          <c:v>4</c:v>
                        </c:pt>
                        <c:pt idx="369">
                          <c:v>5</c:v>
                        </c:pt>
                        <c:pt idx="370">
                          <c:v>6</c:v>
                        </c:pt>
                        <c:pt idx="371">
                          <c:v>7</c:v>
                        </c:pt>
                        <c:pt idx="372">
                          <c:v>8</c:v>
                        </c:pt>
                        <c:pt idx="373">
                          <c:v>9</c:v>
                        </c:pt>
                        <c:pt idx="374">
                          <c:v>10</c:v>
                        </c:pt>
                        <c:pt idx="375">
                          <c:v>11</c:v>
                        </c:pt>
                        <c:pt idx="376">
                          <c:v>12</c:v>
                        </c:pt>
                        <c:pt idx="377">
                          <c:v>13</c:v>
                        </c:pt>
                        <c:pt idx="378">
                          <c:v>14</c:v>
                        </c:pt>
                        <c:pt idx="379">
                          <c:v>15</c:v>
                        </c:pt>
                        <c:pt idx="380">
                          <c:v>16</c:v>
                        </c:pt>
                        <c:pt idx="381">
                          <c:v>17</c:v>
                        </c:pt>
                        <c:pt idx="382">
                          <c:v>18</c:v>
                        </c:pt>
                        <c:pt idx="383">
                          <c:v>19</c:v>
                        </c:pt>
                        <c:pt idx="384">
                          <c:v>20</c:v>
                        </c:pt>
                        <c:pt idx="385">
                          <c:v>21</c:v>
                        </c:pt>
                        <c:pt idx="386">
                          <c:v>22</c:v>
                        </c:pt>
                        <c:pt idx="387">
                          <c:v>23</c:v>
                        </c:pt>
                        <c:pt idx="388">
                          <c:v>24</c:v>
                        </c:pt>
                        <c:pt idx="389">
                          <c:v>25</c:v>
                        </c:pt>
                        <c:pt idx="390">
                          <c:v>26</c:v>
                        </c:pt>
                        <c:pt idx="391">
                          <c:v>27</c:v>
                        </c:pt>
                        <c:pt idx="392">
                          <c:v>28</c:v>
                        </c:pt>
                        <c:pt idx="393">
                          <c:v>29</c:v>
                        </c:pt>
                        <c:pt idx="394">
                          <c:v>30</c:v>
                        </c:pt>
                        <c:pt idx="395">
                          <c:v>31</c:v>
                        </c:pt>
                        <c:pt idx="396">
                          <c:v>32</c:v>
                        </c:pt>
                        <c:pt idx="397">
                          <c:v>33</c:v>
                        </c:pt>
                        <c:pt idx="398">
                          <c:v>34</c:v>
                        </c:pt>
                      </c:lvl>
                      <c:lvl>
                        <c:pt idx="52">
                          <c:v>2017</c:v>
                        </c:pt>
                        <c:pt idx="104">
                          <c:v>2018</c:v>
                        </c:pt>
                        <c:pt idx="156">
                          <c:v>2019</c:v>
                        </c:pt>
                        <c:pt idx="208">
                          <c:v>2020</c:v>
                        </c:pt>
                        <c:pt idx="261">
                          <c:v>2021</c:v>
                        </c:pt>
                        <c:pt idx="313">
                          <c:v>2022</c:v>
                        </c:pt>
                        <c:pt idx="365">
                          <c:v>2023</c:v>
                        </c:pt>
                      </c:lvl>
                    </c:multiLvlStrCache>
                  </c:multiLvlStrRef>
                </c:cat>
                <c:val>
                  <c:numRef>
                    <c:extLst>
                      <c:ext uri="{02D57815-91ED-43cb-92C2-25804820EDAC}">
                        <c15:formulaRef>
                          <c15:sqref>'SRI 2016-2023'!$L$2:$L$401</c15:sqref>
                        </c15:formulaRef>
                      </c:ext>
                    </c:extLst>
                    <c:numCache>
                      <c:formatCode>General</c:formatCode>
                      <c:ptCount val="399"/>
                      <c:pt idx="0">
                        <c:v>56</c:v>
                      </c:pt>
                      <c:pt idx="1">
                        <c:v>38</c:v>
                      </c:pt>
                      <c:pt idx="2">
                        <c:v>56</c:v>
                      </c:pt>
                      <c:pt idx="3">
                        <c:v>58</c:v>
                      </c:pt>
                      <c:pt idx="4">
                        <c:v>63</c:v>
                      </c:pt>
                      <c:pt idx="5">
                        <c:v>69</c:v>
                      </c:pt>
                      <c:pt idx="6">
                        <c:v>63</c:v>
                      </c:pt>
                      <c:pt idx="7">
                        <c:v>62</c:v>
                      </c:pt>
                      <c:pt idx="8">
                        <c:v>65</c:v>
                      </c:pt>
                      <c:pt idx="9">
                        <c:v>63</c:v>
                      </c:pt>
                      <c:pt idx="10">
                        <c:v>58</c:v>
                      </c:pt>
                      <c:pt idx="11">
                        <c:v>31</c:v>
                      </c:pt>
                      <c:pt idx="12">
                        <c:v>30</c:v>
                      </c:pt>
                      <c:pt idx="13">
                        <c:v>100</c:v>
                      </c:pt>
                      <c:pt idx="14">
                        <c:v>93</c:v>
                      </c:pt>
                      <c:pt idx="15">
                        <c:v>88</c:v>
                      </c:pt>
                      <c:pt idx="16">
                        <c:v>60</c:v>
                      </c:pt>
                      <c:pt idx="17">
                        <c:v>55</c:v>
                      </c:pt>
                      <c:pt idx="18">
                        <c:v>100</c:v>
                      </c:pt>
                      <c:pt idx="19">
                        <c:v>115</c:v>
                      </c:pt>
                      <c:pt idx="20">
                        <c:v>105</c:v>
                      </c:pt>
                      <c:pt idx="21">
                        <c:v>104</c:v>
                      </c:pt>
                      <c:pt idx="22">
                        <c:v>122</c:v>
                      </c:pt>
                      <c:pt idx="23">
                        <c:v>99</c:v>
                      </c:pt>
                      <c:pt idx="24">
                        <c:v>77</c:v>
                      </c:pt>
                      <c:pt idx="25">
                        <c:v>99</c:v>
                      </c:pt>
                      <c:pt idx="26">
                        <c:v>93</c:v>
                      </c:pt>
                      <c:pt idx="27">
                        <c:v>88</c:v>
                      </c:pt>
                      <c:pt idx="28">
                        <c:v>82</c:v>
                      </c:pt>
                      <c:pt idx="29">
                        <c:v>77</c:v>
                      </c:pt>
                      <c:pt idx="30">
                        <c:v>83</c:v>
                      </c:pt>
                      <c:pt idx="31">
                        <c:v>64</c:v>
                      </c:pt>
                      <c:pt idx="32">
                        <c:v>90</c:v>
                      </c:pt>
                      <c:pt idx="33">
                        <c:v>91</c:v>
                      </c:pt>
                      <c:pt idx="34">
                        <c:v>86</c:v>
                      </c:pt>
                      <c:pt idx="35">
                        <c:v>104</c:v>
                      </c:pt>
                      <c:pt idx="36">
                        <c:v>101</c:v>
                      </c:pt>
                      <c:pt idx="37">
                        <c:v>80</c:v>
                      </c:pt>
                      <c:pt idx="38">
                        <c:v>86</c:v>
                      </c:pt>
                      <c:pt idx="39">
                        <c:v>95</c:v>
                      </c:pt>
                      <c:pt idx="40">
                        <c:v>104</c:v>
                      </c:pt>
                      <c:pt idx="41">
                        <c:v>75</c:v>
                      </c:pt>
                      <c:pt idx="42">
                        <c:v>82</c:v>
                      </c:pt>
                      <c:pt idx="43">
                        <c:v>83</c:v>
                      </c:pt>
                      <c:pt idx="44">
                        <c:v>93</c:v>
                      </c:pt>
                      <c:pt idx="45">
                        <c:v>78</c:v>
                      </c:pt>
                      <c:pt idx="46">
                        <c:v>76</c:v>
                      </c:pt>
                      <c:pt idx="47">
                        <c:v>85</c:v>
                      </c:pt>
                      <c:pt idx="48">
                        <c:v>39</c:v>
                      </c:pt>
                      <c:pt idx="49">
                        <c:v>65</c:v>
                      </c:pt>
                      <c:pt idx="50">
                        <c:v>47</c:v>
                      </c:pt>
                      <c:pt idx="51">
                        <c:v>26</c:v>
                      </c:pt>
                      <c:pt idx="52">
                        <c:v>52</c:v>
                      </c:pt>
                      <c:pt idx="53" formatCode="#,##0">
                        <c:v>55</c:v>
                      </c:pt>
                      <c:pt idx="54">
                        <c:v>86</c:v>
                      </c:pt>
                      <c:pt idx="55">
                        <c:v>67</c:v>
                      </c:pt>
                      <c:pt idx="56">
                        <c:v>72</c:v>
                      </c:pt>
                      <c:pt idx="57">
                        <c:v>96</c:v>
                      </c:pt>
                      <c:pt idx="58">
                        <c:v>89</c:v>
                      </c:pt>
                      <c:pt idx="59">
                        <c:v>82</c:v>
                      </c:pt>
                      <c:pt idx="60">
                        <c:v>77</c:v>
                      </c:pt>
                      <c:pt idx="61">
                        <c:v>99</c:v>
                      </c:pt>
                      <c:pt idx="62">
                        <c:v>102</c:v>
                      </c:pt>
                      <c:pt idx="63">
                        <c:v>66</c:v>
                      </c:pt>
                      <c:pt idx="64">
                        <c:v>81</c:v>
                      </c:pt>
                      <c:pt idx="65">
                        <c:v>81</c:v>
                      </c:pt>
                      <c:pt idx="66">
                        <c:v>70</c:v>
                      </c:pt>
                      <c:pt idx="67">
                        <c:v>61</c:v>
                      </c:pt>
                      <c:pt idx="68">
                        <c:v>70</c:v>
                      </c:pt>
                      <c:pt idx="69">
                        <c:v>110</c:v>
                      </c:pt>
                      <c:pt idx="70">
                        <c:v>128</c:v>
                      </c:pt>
                      <c:pt idx="71">
                        <c:v>132</c:v>
                      </c:pt>
                      <c:pt idx="72">
                        <c:v>107</c:v>
                      </c:pt>
                      <c:pt idx="73">
                        <c:v>105</c:v>
                      </c:pt>
                      <c:pt idx="74">
                        <c:v>111</c:v>
                      </c:pt>
                      <c:pt idx="75">
                        <c:v>90</c:v>
                      </c:pt>
                      <c:pt idx="76">
                        <c:v>117</c:v>
                      </c:pt>
                      <c:pt idx="77">
                        <c:v>130</c:v>
                      </c:pt>
                      <c:pt idx="78">
                        <c:v>108</c:v>
                      </c:pt>
                      <c:pt idx="79">
                        <c:v>137</c:v>
                      </c:pt>
                      <c:pt idx="80">
                        <c:v>94</c:v>
                      </c:pt>
                      <c:pt idx="81">
                        <c:v>91</c:v>
                      </c:pt>
                      <c:pt idx="82">
                        <c:v>117</c:v>
                      </c:pt>
                      <c:pt idx="83">
                        <c:v>85</c:v>
                      </c:pt>
                      <c:pt idx="84">
                        <c:v>122</c:v>
                      </c:pt>
                      <c:pt idx="85">
                        <c:v>88</c:v>
                      </c:pt>
                      <c:pt idx="86">
                        <c:v>97</c:v>
                      </c:pt>
                      <c:pt idx="87">
                        <c:v>118</c:v>
                      </c:pt>
                      <c:pt idx="88">
                        <c:v>92</c:v>
                      </c:pt>
                      <c:pt idx="89">
                        <c:v>99</c:v>
                      </c:pt>
                      <c:pt idx="90">
                        <c:v>62</c:v>
                      </c:pt>
                      <c:pt idx="91">
                        <c:v>75</c:v>
                      </c:pt>
                      <c:pt idx="92">
                        <c:v>61</c:v>
                      </c:pt>
                      <c:pt idx="93">
                        <c:v>85</c:v>
                      </c:pt>
                      <c:pt idx="94">
                        <c:v>81</c:v>
                      </c:pt>
                      <c:pt idx="95">
                        <c:v>94</c:v>
                      </c:pt>
                      <c:pt idx="96">
                        <c:v>87</c:v>
                      </c:pt>
                      <c:pt idx="97">
                        <c:v>69</c:v>
                      </c:pt>
                      <c:pt idx="98">
                        <c:v>68</c:v>
                      </c:pt>
                      <c:pt idx="99">
                        <c:v>70</c:v>
                      </c:pt>
                      <c:pt idx="100">
                        <c:v>76</c:v>
                      </c:pt>
                      <c:pt idx="101">
                        <c:v>61</c:v>
                      </c:pt>
                      <c:pt idx="102">
                        <c:v>49</c:v>
                      </c:pt>
                      <c:pt idx="103">
                        <c:v>13</c:v>
                      </c:pt>
                      <c:pt idx="104">
                        <c:v>50</c:v>
                      </c:pt>
                      <c:pt idx="105">
                        <c:v>53</c:v>
                      </c:pt>
                      <c:pt idx="106">
                        <c:v>57</c:v>
                      </c:pt>
                      <c:pt idx="107">
                        <c:v>36</c:v>
                      </c:pt>
                      <c:pt idx="108">
                        <c:v>87</c:v>
                      </c:pt>
                      <c:pt idx="109">
                        <c:v>113</c:v>
                      </c:pt>
                      <c:pt idx="110">
                        <c:v>87</c:v>
                      </c:pt>
                      <c:pt idx="111">
                        <c:v>96</c:v>
                      </c:pt>
                      <c:pt idx="112">
                        <c:v>99</c:v>
                      </c:pt>
                      <c:pt idx="113">
                        <c:v>118</c:v>
                      </c:pt>
                      <c:pt idx="114">
                        <c:v>112</c:v>
                      </c:pt>
                      <c:pt idx="115">
                        <c:v>76</c:v>
                      </c:pt>
                      <c:pt idx="116">
                        <c:v>81</c:v>
                      </c:pt>
                      <c:pt idx="117">
                        <c:v>109</c:v>
                      </c:pt>
                      <c:pt idx="118">
                        <c:v>135</c:v>
                      </c:pt>
                      <c:pt idx="119">
                        <c:v>144</c:v>
                      </c:pt>
                      <c:pt idx="120">
                        <c:v>110</c:v>
                      </c:pt>
                      <c:pt idx="121">
                        <c:v>90</c:v>
                      </c:pt>
                      <c:pt idx="122">
                        <c:v>122</c:v>
                      </c:pt>
                      <c:pt idx="123">
                        <c:v>112</c:v>
                      </c:pt>
                      <c:pt idx="124">
                        <c:v>136</c:v>
                      </c:pt>
                      <c:pt idx="125">
                        <c:v>108</c:v>
                      </c:pt>
                      <c:pt idx="126">
                        <c:v>122</c:v>
                      </c:pt>
                      <c:pt idx="127">
                        <c:v>122</c:v>
                      </c:pt>
                      <c:pt idx="128">
                        <c:v>96</c:v>
                      </c:pt>
                      <c:pt idx="129">
                        <c:v>108</c:v>
                      </c:pt>
                      <c:pt idx="130">
                        <c:v>97</c:v>
                      </c:pt>
                      <c:pt idx="131">
                        <c:v>97</c:v>
                      </c:pt>
                      <c:pt idx="132">
                        <c:v>83</c:v>
                      </c:pt>
                      <c:pt idx="133">
                        <c:v>100</c:v>
                      </c:pt>
                      <c:pt idx="134">
                        <c:v>96</c:v>
                      </c:pt>
                      <c:pt idx="135">
                        <c:v>85</c:v>
                      </c:pt>
                      <c:pt idx="136">
                        <c:v>118</c:v>
                      </c:pt>
                      <c:pt idx="137">
                        <c:v>103</c:v>
                      </c:pt>
                      <c:pt idx="138">
                        <c:v>97</c:v>
                      </c:pt>
                      <c:pt idx="139">
                        <c:v>101</c:v>
                      </c:pt>
                      <c:pt idx="140">
                        <c:v>101</c:v>
                      </c:pt>
                      <c:pt idx="141">
                        <c:v>91</c:v>
                      </c:pt>
                      <c:pt idx="142">
                        <c:v>85</c:v>
                      </c:pt>
                      <c:pt idx="143">
                        <c:v>89</c:v>
                      </c:pt>
                      <c:pt idx="144">
                        <c:v>89</c:v>
                      </c:pt>
                      <c:pt idx="145">
                        <c:v>81</c:v>
                      </c:pt>
                      <c:pt idx="146">
                        <c:v>71</c:v>
                      </c:pt>
                      <c:pt idx="147">
                        <c:v>78</c:v>
                      </c:pt>
                      <c:pt idx="148">
                        <c:v>61</c:v>
                      </c:pt>
                      <c:pt idx="149">
                        <c:v>85</c:v>
                      </c:pt>
                      <c:pt idx="150">
                        <c:v>60</c:v>
                      </c:pt>
                      <c:pt idx="151">
                        <c:v>46</c:v>
                      </c:pt>
                      <c:pt idx="152">
                        <c:v>65</c:v>
                      </c:pt>
                      <c:pt idx="153">
                        <c:v>59</c:v>
                      </c:pt>
                      <c:pt idx="154">
                        <c:v>33</c:v>
                      </c:pt>
                      <c:pt idx="155">
                        <c:v>4</c:v>
                      </c:pt>
                      <c:pt idx="156">
                        <c:v>31</c:v>
                      </c:pt>
                      <c:pt idx="157">
                        <c:v>56</c:v>
                      </c:pt>
                      <c:pt idx="158">
                        <c:v>71</c:v>
                      </c:pt>
                      <c:pt idx="159">
                        <c:v>71</c:v>
                      </c:pt>
                      <c:pt idx="160">
                        <c:v>77</c:v>
                      </c:pt>
                      <c:pt idx="161">
                        <c:v>80</c:v>
                      </c:pt>
                      <c:pt idx="162">
                        <c:v>10</c:v>
                      </c:pt>
                      <c:pt idx="163">
                        <c:v>137</c:v>
                      </c:pt>
                      <c:pt idx="164">
                        <c:v>88</c:v>
                      </c:pt>
                      <c:pt idx="165">
                        <c:v>117</c:v>
                      </c:pt>
                      <c:pt idx="166">
                        <c:v>98</c:v>
                      </c:pt>
                      <c:pt idx="167">
                        <c:v>104</c:v>
                      </c:pt>
                      <c:pt idx="168">
                        <c:v>115</c:v>
                      </c:pt>
                      <c:pt idx="169">
                        <c:v>101</c:v>
                      </c:pt>
                      <c:pt idx="170">
                        <c:v>118</c:v>
                      </c:pt>
                      <c:pt idx="171">
                        <c:v>102</c:v>
                      </c:pt>
                      <c:pt idx="172">
                        <c:v>90</c:v>
                      </c:pt>
                      <c:pt idx="173">
                        <c:v>90</c:v>
                      </c:pt>
                      <c:pt idx="174">
                        <c:v>80</c:v>
                      </c:pt>
                      <c:pt idx="175">
                        <c:v>119</c:v>
                      </c:pt>
                      <c:pt idx="176">
                        <c:v>114</c:v>
                      </c:pt>
                      <c:pt idx="177">
                        <c:v>107</c:v>
                      </c:pt>
                      <c:pt idx="178">
                        <c:v>123</c:v>
                      </c:pt>
                      <c:pt idx="179">
                        <c:v>127</c:v>
                      </c:pt>
                      <c:pt idx="180">
                        <c:v>105</c:v>
                      </c:pt>
                      <c:pt idx="181">
                        <c:v>87</c:v>
                      </c:pt>
                      <c:pt idx="182">
                        <c:v>92</c:v>
                      </c:pt>
                      <c:pt idx="183">
                        <c:v>70</c:v>
                      </c:pt>
                      <c:pt idx="184">
                        <c:v>71</c:v>
                      </c:pt>
                      <c:pt idx="185">
                        <c:v>90</c:v>
                      </c:pt>
                      <c:pt idx="186">
                        <c:v>80</c:v>
                      </c:pt>
                      <c:pt idx="187">
                        <c:v>70</c:v>
                      </c:pt>
                      <c:pt idx="188">
                        <c:v>87</c:v>
                      </c:pt>
                      <c:pt idx="189">
                        <c:v>91</c:v>
                      </c:pt>
                      <c:pt idx="190">
                        <c:v>90</c:v>
                      </c:pt>
                      <c:pt idx="191">
                        <c:v>90</c:v>
                      </c:pt>
                      <c:pt idx="192">
                        <c:v>92</c:v>
                      </c:pt>
                      <c:pt idx="193">
                        <c:v>92</c:v>
                      </c:pt>
                      <c:pt idx="194">
                        <c:v>59</c:v>
                      </c:pt>
                      <c:pt idx="195">
                        <c:v>79</c:v>
                      </c:pt>
                      <c:pt idx="196">
                        <c:v>91</c:v>
                      </c:pt>
                      <c:pt idx="197">
                        <c:v>94</c:v>
                      </c:pt>
                      <c:pt idx="198">
                        <c:v>68</c:v>
                      </c:pt>
                      <c:pt idx="199">
                        <c:v>75</c:v>
                      </c:pt>
                      <c:pt idx="200">
                        <c:v>93</c:v>
                      </c:pt>
                      <c:pt idx="201">
                        <c:v>84</c:v>
                      </c:pt>
                      <c:pt idx="202">
                        <c:v>68</c:v>
                      </c:pt>
                      <c:pt idx="203">
                        <c:v>75</c:v>
                      </c:pt>
                      <c:pt idx="204">
                        <c:v>61</c:v>
                      </c:pt>
                      <c:pt idx="205">
                        <c:v>49</c:v>
                      </c:pt>
                      <c:pt idx="206">
                        <c:v>38</c:v>
                      </c:pt>
                      <c:pt idx="207">
                        <c:v>29</c:v>
                      </c:pt>
                      <c:pt idx="208">
                        <c:v>31</c:v>
                      </c:pt>
                      <c:pt idx="209">
                        <c:v>59</c:v>
                      </c:pt>
                      <c:pt idx="210">
                        <c:v>55</c:v>
                      </c:pt>
                      <c:pt idx="211">
                        <c:v>63</c:v>
                      </c:pt>
                      <c:pt idx="212">
                        <c:v>55</c:v>
                      </c:pt>
                      <c:pt idx="213">
                        <c:v>63</c:v>
                      </c:pt>
                      <c:pt idx="214">
                        <c:v>73</c:v>
                      </c:pt>
                      <c:pt idx="215">
                        <c:v>72</c:v>
                      </c:pt>
                      <c:pt idx="216">
                        <c:v>66</c:v>
                      </c:pt>
                      <c:pt idx="217">
                        <c:v>52</c:v>
                      </c:pt>
                      <c:pt idx="218">
                        <c:v>88</c:v>
                      </c:pt>
                      <c:pt idx="219">
                        <c:v>62</c:v>
                      </c:pt>
                      <c:pt idx="220">
                        <c:v>90</c:v>
                      </c:pt>
                      <c:pt idx="221">
                        <c:v>67</c:v>
                      </c:pt>
                      <c:pt idx="222">
                        <c:v>46</c:v>
                      </c:pt>
                      <c:pt idx="223">
                        <c:v>35</c:v>
                      </c:pt>
                      <c:pt idx="224">
                        <c:v>56</c:v>
                      </c:pt>
                      <c:pt idx="225">
                        <c:v>31</c:v>
                      </c:pt>
                      <c:pt idx="226">
                        <c:v>55</c:v>
                      </c:pt>
                      <c:pt idx="227">
                        <c:v>63</c:v>
                      </c:pt>
                      <c:pt idx="228">
                        <c:v>58</c:v>
                      </c:pt>
                      <c:pt idx="229">
                        <c:v>76</c:v>
                      </c:pt>
                      <c:pt idx="230">
                        <c:v>102</c:v>
                      </c:pt>
                      <c:pt idx="231">
                        <c:v>122</c:v>
                      </c:pt>
                      <c:pt idx="232">
                        <c:v>108</c:v>
                      </c:pt>
                      <c:pt idx="233">
                        <c:v>67</c:v>
                      </c:pt>
                      <c:pt idx="234">
                        <c:v>93</c:v>
                      </c:pt>
                      <c:pt idx="235">
                        <c:v>89</c:v>
                      </c:pt>
                      <c:pt idx="236">
                        <c:v>105</c:v>
                      </c:pt>
                      <c:pt idx="237">
                        <c:v>119</c:v>
                      </c:pt>
                      <c:pt idx="238">
                        <c:v>147</c:v>
                      </c:pt>
                      <c:pt idx="239">
                        <c:v>124</c:v>
                      </c:pt>
                      <c:pt idx="240">
                        <c:v>95</c:v>
                      </c:pt>
                      <c:pt idx="241">
                        <c:v>100</c:v>
                      </c:pt>
                      <c:pt idx="242">
                        <c:v>77</c:v>
                      </c:pt>
                      <c:pt idx="243">
                        <c:v>97</c:v>
                      </c:pt>
                      <c:pt idx="244">
                        <c:v>122</c:v>
                      </c:pt>
                      <c:pt idx="245">
                        <c:v>121</c:v>
                      </c:pt>
                      <c:pt idx="246">
                        <c:v>82</c:v>
                      </c:pt>
                      <c:pt idx="247">
                        <c:v>114</c:v>
                      </c:pt>
                      <c:pt idx="248">
                        <c:v>114</c:v>
                      </c:pt>
                      <c:pt idx="249">
                        <c:v>99</c:v>
                      </c:pt>
                      <c:pt idx="250">
                        <c:v>105</c:v>
                      </c:pt>
                      <c:pt idx="251">
                        <c:v>122</c:v>
                      </c:pt>
                      <c:pt idx="252">
                        <c:v>110</c:v>
                      </c:pt>
                      <c:pt idx="253">
                        <c:v>82</c:v>
                      </c:pt>
                      <c:pt idx="254">
                        <c:v>101</c:v>
                      </c:pt>
                      <c:pt idx="255">
                        <c:v>82</c:v>
                      </c:pt>
                      <c:pt idx="256">
                        <c:v>74</c:v>
                      </c:pt>
                      <c:pt idx="257">
                        <c:v>91</c:v>
                      </c:pt>
                      <c:pt idx="258">
                        <c:v>51</c:v>
                      </c:pt>
                      <c:pt idx="259">
                        <c:v>51</c:v>
                      </c:pt>
                      <c:pt idx="260">
                        <c:v>53</c:v>
                      </c:pt>
                      <c:pt idx="261">
                        <c:v>112</c:v>
                      </c:pt>
                      <c:pt idx="262">
                        <c:v>121</c:v>
                      </c:pt>
                      <c:pt idx="263">
                        <c:v>138</c:v>
                      </c:pt>
                      <c:pt idx="264">
                        <c:v>105</c:v>
                      </c:pt>
                      <c:pt idx="265">
                        <c:v>88</c:v>
                      </c:pt>
                      <c:pt idx="266">
                        <c:v>97</c:v>
                      </c:pt>
                      <c:pt idx="267">
                        <c:v>95</c:v>
                      </c:pt>
                      <c:pt idx="268">
                        <c:v>80</c:v>
                      </c:pt>
                      <c:pt idx="269">
                        <c:v>82</c:v>
                      </c:pt>
                      <c:pt idx="270">
                        <c:v>106</c:v>
                      </c:pt>
                      <c:pt idx="271">
                        <c:v>116</c:v>
                      </c:pt>
                      <c:pt idx="272">
                        <c:v>74</c:v>
                      </c:pt>
                      <c:pt idx="273">
                        <c:v>66</c:v>
                      </c:pt>
                      <c:pt idx="274">
                        <c:v>79</c:v>
                      </c:pt>
                      <c:pt idx="275">
                        <c:v>113</c:v>
                      </c:pt>
                      <c:pt idx="276">
                        <c:v>104</c:v>
                      </c:pt>
                      <c:pt idx="277">
                        <c:v>72</c:v>
                      </c:pt>
                      <c:pt idx="278">
                        <c:v>123</c:v>
                      </c:pt>
                      <c:pt idx="279">
                        <c:v>122</c:v>
                      </c:pt>
                      <c:pt idx="280">
                        <c:v>128</c:v>
                      </c:pt>
                      <c:pt idx="281">
                        <c:v>105</c:v>
                      </c:pt>
                      <c:pt idx="282">
                        <c:v>92</c:v>
                      </c:pt>
                      <c:pt idx="283">
                        <c:v>132</c:v>
                      </c:pt>
                      <c:pt idx="284">
                        <c:v>78</c:v>
                      </c:pt>
                      <c:pt idx="285">
                        <c:v>183</c:v>
                      </c:pt>
                      <c:pt idx="286">
                        <c:v>152</c:v>
                      </c:pt>
                      <c:pt idx="287">
                        <c:v>169</c:v>
                      </c:pt>
                      <c:pt idx="288">
                        <c:v>176</c:v>
                      </c:pt>
                      <c:pt idx="289">
                        <c:v>216</c:v>
                      </c:pt>
                      <c:pt idx="290">
                        <c:v>201</c:v>
                      </c:pt>
                      <c:pt idx="291">
                        <c:v>187</c:v>
                      </c:pt>
                      <c:pt idx="292">
                        <c:v>138</c:v>
                      </c:pt>
                      <c:pt idx="293">
                        <c:v>168</c:v>
                      </c:pt>
                      <c:pt idx="294">
                        <c:v>151</c:v>
                      </c:pt>
                      <c:pt idx="295">
                        <c:v>151</c:v>
                      </c:pt>
                      <c:pt idx="296">
                        <c:v>160</c:v>
                      </c:pt>
                      <c:pt idx="297">
                        <c:v>143</c:v>
                      </c:pt>
                      <c:pt idx="298">
                        <c:v>81</c:v>
                      </c:pt>
                      <c:pt idx="299">
                        <c:v>111</c:v>
                      </c:pt>
                      <c:pt idx="300">
                        <c:v>111</c:v>
                      </c:pt>
                      <c:pt idx="301">
                        <c:v>124</c:v>
                      </c:pt>
                      <c:pt idx="302">
                        <c:v>104</c:v>
                      </c:pt>
                      <c:pt idx="303">
                        <c:v>108</c:v>
                      </c:pt>
                      <c:pt idx="304">
                        <c:v>97</c:v>
                      </c:pt>
                      <c:pt idx="305">
                        <c:v>139</c:v>
                      </c:pt>
                      <c:pt idx="306">
                        <c:v>147</c:v>
                      </c:pt>
                      <c:pt idx="307">
                        <c:v>104</c:v>
                      </c:pt>
                      <c:pt idx="308">
                        <c:v>98</c:v>
                      </c:pt>
                      <c:pt idx="309">
                        <c:v>117</c:v>
                      </c:pt>
                      <c:pt idx="310">
                        <c:v>102</c:v>
                      </c:pt>
                      <c:pt idx="311">
                        <c:v>86</c:v>
                      </c:pt>
                      <c:pt idx="312">
                        <c:v>76</c:v>
                      </c:pt>
                      <c:pt idx="313">
                        <c:v>82</c:v>
                      </c:pt>
                      <c:pt idx="314">
                        <c:v>82</c:v>
                      </c:pt>
                      <c:pt idx="315">
                        <c:v>90</c:v>
                      </c:pt>
                      <c:pt idx="316">
                        <c:v>120</c:v>
                      </c:pt>
                      <c:pt idx="317">
                        <c:v>111</c:v>
                      </c:pt>
                      <c:pt idx="318">
                        <c:v>111</c:v>
                      </c:pt>
                      <c:pt idx="319">
                        <c:v>119</c:v>
                      </c:pt>
                      <c:pt idx="320">
                        <c:v>127</c:v>
                      </c:pt>
                      <c:pt idx="321">
                        <c:v>143</c:v>
                      </c:pt>
                      <c:pt idx="322">
                        <c:v>136</c:v>
                      </c:pt>
                      <c:pt idx="323">
                        <c:v>155</c:v>
                      </c:pt>
                      <c:pt idx="324">
                        <c:v>157</c:v>
                      </c:pt>
                      <c:pt idx="325">
                        <c:v>161</c:v>
                      </c:pt>
                      <c:pt idx="326">
                        <c:v>136</c:v>
                      </c:pt>
                      <c:pt idx="327">
                        <c:v>114</c:v>
                      </c:pt>
                      <c:pt idx="328">
                        <c:v>142</c:v>
                      </c:pt>
                      <c:pt idx="329">
                        <c:v>123</c:v>
                      </c:pt>
                      <c:pt idx="330">
                        <c:v>161</c:v>
                      </c:pt>
                      <c:pt idx="331">
                        <c:v>176</c:v>
                      </c:pt>
                      <c:pt idx="332">
                        <c:v>197</c:v>
                      </c:pt>
                      <c:pt idx="333">
                        <c:v>197</c:v>
                      </c:pt>
                      <c:pt idx="334">
                        <c:v>166</c:v>
                      </c:pt>
                      <c:pt idx="335">
                        <c:v>217</c:v>
                      </c:pt>
                      <c:pt idx="336">
                        <c:v>161</c:v>
                      </c:pt>
                      <c:pt idx="337">
                        <c:v>188</c:v>
                      </c:pt>
                      <c:pt idx="338">
                        <c:v>147</c:v>
                      </c:pt>
                      <c:pt idx="339">
                        <c:v>146</c:v>
                      </c:pt>
                      <c:pt idx="340">
                        <c:v>137</c:v>
                      </c:pt>
                      <c:pt idx="341">
                        <c:v>157</c:v>
                      </c:pt>
                      <c:pt idx="342">
                        <c:v>126</c:v>
                      </c:pt>
                      <c:pt idx="343">
                        <c:v>12</c:v>
                      </c:pt>
                      <c:pt idx="344">
                        <c:v>109</c:v>
                      </c:pt>
                      <c:pt idx="345">
                        <c:v>175</c:v>
                      </c:pt>
                      <c:pt idx="346">
                        <c:v>168</c:v>
                      </c:pt>
                      <c:pt idx="347">
                        <c:v>170</c:v>
                      </c:pt>
                      <c:pt idx="348">
                        <c:v>192</c:v>
                      </c:pt>
                      <c:pt idx="349">
                        <c:v>169</c:v>
                      </c:pt>
                      <c:pt idx="350">
                        <c:v>174</c:v>
                      </c:pt>
                      <c:pt idx="351">
                        <c:v>195</c:v>
                      </c:pt>
                      <c:pt idx="352">
                        <c:v>171</c:v>
                      </c:pt>
                      <c:pt idx="353">
                        <c:v>179</c:v>
                      </c:pt>
                      <c:pt idx="354">
                        <c:v>144</c:v>
                      </c:pt>
                      <c:pt idx="355">
                        <c:v>166</c:v>
                      </c:pt>
                      <c:pt idx="356">
                        <c:v>145</c:v>
                      </c:pt>
                      <c:pt idx="357">
                        <c:v>160</c:v>
                      </c:pt>
                      <c:pt idx="358">
                        <c:v>147</c:v>
                      </c:pt>
                      <c:pt idx="359">
                        <c:v>117</c:v>
                      </c:pt>
                      <c:pt idx="360">
                        <c:v>132</c:v>
                      </c:pt>
                      <c:pt idx="361">
                        <c:v>130</c:v>
                      </c:pt>
                      <c:pt idx="362">
                        <c:v>111</c:v>
                      </c:pt>
                      <c:pt idx="363">
                        <c:v>77</c:v>
                      </c:pt>
                      <c:pt idx="364">
                        <c:v>53</c:v>
                      </c:pt>
                      <c:pt idx="365">
                        <c:v>106</c:v>
                      </c:pt>
                      <c:pt idx="366">
                        <c:v>140</c:v>
                      </c:pt>
                      <c:pt idx="367">
                        <c:v>122</c:v>
                      </c:pt>
                      <c:pt idx="368">
                        <c:v>121</c:v>
                      </c:pt>
                      <c:pt idx="369">
                        <c:v>144</c:v>
                      </c:pt>
                      <c:pt idx="370">
                        <c:v>150</c:v>
                      </c:pt>
                      <c:pt idx="371">
                        <c:v>171</c:v>
                      </c:pt>
                      <c:pt idx="372">
                        <c:v>183</c:v>
                      </c:pt>
                      <c:pt idx="373">
                        <c:v>177</c:v>
                      </c:pt>
                      <c:pt idx="374">
                        <c:v>146</c:v>
                      </c:pt>
                      <c:pt idx="375">
                        <c:v>209</c:v>
                      </c:pt>
                      <c:pt idx="376">
                        <c:v>165</c:v>
                      </c:pt>
                      <c:pt idx="377">
                        <c:v>196</c:v>
                      </c:pt>
                      <c:pt idx="378">
                        <c:v>157</c:v>
                      </c:pt>
                      <c:pt idx="379">
                        <c:v>188</c:v>
                      </c:pt>
                      <c:pt idx="380">
                        <c:v>186</c:v>
                      </c:pt>
                      <c:pt idx="381">
                        <c:v>140</c:v>
                      </c:pt>
                      <c:pt idx="382">
                        <c:v>202</c:v>
                      </c:pt>
                      <c:pt idx="383">
                        <c:v>181</c:v>
                      </c:pt>
                      <c:pt idx="384">
                        <c:v>198</c:v>
                      </c:pt>
                      <c:pt idx="385">
                        <c:v>199</c:v>
                      </c:pt>
                      <c:pt idx="386">
                        <c:v>179</c:v>
                      </c:pt>
                      <c:pt idx="387">
                        <c:v>185</c:v>
                      </c:pt>
                      <c:pt idx="388">
                        <c:v>136</c:v>
                      </c:pt>
                      <c:pt idx="389">
                        <c:v>168</c:v>
                      </c:pt>
                      <c:pt idx="390">
                        <c:v>167</c:v>
                      </c:pt>
                      <c:pt idx="391">
                        <c:v>154</c:v>
                      </c:pt>
                      <c:pt idx="392">
                        <c:v>142</c:v>
                      </c:pt>
                      <c:pt idx="393">
                        <c:v>135</c:v>
                      </c:pt>
                      <c:pt idx="394">
                        <c:v>154</c:v>
                      </c:pt>
                      <c:pt idx="395">
                        <c:v>133</c:v>
                      </c:pt>
                      <c:pt idx="396">
                        <c:v>115</c:v>
                      </c:pt>
                      <c:pt idx="397">
                        <c:v>145</c:v>
                      </c:pt>
                      <c:pt idx="398">
                        <c:v>172</c:v>
                      </c:pt>
                    </c:numCache>
                  </c:numRef>
                </c:val>
                <c:extLst>
                  <c:ext xmlns:c16="http://schemas.microsoft.com/office/drawing/2014/chart" uri="{C3380CC4-5D6E-409C-BE32-E72D297353CC}">
                    <c16:uniqueId val="{00000009-8715-4FFA-BEEC-00E9FE8325B1}"/>
                  </c:ext>
                </c:extLst>
              </c15:ser>
            </c15:filteredBarSeries>
          </c:ext>
        </c:extLst>
      </c:barChart>
      <c:lineChart>
        <c:grouping val="standard"/>
        <c:varyColors val="0"/>
        <c:ser>
          <c:idx val="1"/>
          <c:order val="10"/>
          <c:tx>
            <c:strRef>
              <c:f>'SRI 2016-2023'!$M$1</c:f>
              <c:strCache>
                <c:ptCount val="1"/>
                <c:pt idx="0">
                  <c:v>Detection Rate</c:v>
                </c:pt>
              </c:strCache>
            </c:strRef>
          </c:tx>
          <c:spPr>
            <a:ln w="12700" cap="rnd">
              <a:solidFill>
                <a:schemeClr val="tx1"/>
              </a:solidFill>
              <a:round/>
            </a:ln>
            <a:effectLst/>
          </c:spPr>
          <c:marker>
            <c:symbol val="none"/>
          </c:marker>
          <c:cat>
            <c:multiLvlStrRef>
              <c:f>'SRI 2016-2023'!$A$1:$B$54</c:f>
              <c:multiLvlStrCache>
                <c:ptCount val="53"/>
                <c:lvl>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lvl>
                <c:lvl>
                  <c:pt idx="0">
                    <c:v>2016</c:v>
                  </c:pt>
                </c:lvl>
              </c:multiLvlStrCache>
            </c:multiLvlStrRef>
          </c:cat>
          <c:val>
            <c:numRef>
              <c:f>'SRI 2016-2023'!$M$2:$M$401</c:f>
              <c:numCache>
                <c:formatCode>0</c:formatCode>
                <c:ptCount val="399"/>
                <c:pt idx="0">
                  <c:v>0</c:v>
                </c:pt>
                <c:pt idx="1">
                  <c:v>0</c:v>
                </c:pt>
                <c:pt idx="2">
                  <c:v>0</c:v>
                </c:pt>
                <c:pt idx="3">
                  <c:v>0</c:v>
                </c:pt>
                <c:pt idx="4">
                  <c:v>0</c:v>
                </c:pt>
                <c:pt idx="5">
                  <c:v>0</c:v>
                </c:pt>
                <c:pt idx="6">
                  <c:v>0</c:v>
                </c:pt>
                <c:pt idx="7">
                  <c:v>3.225806451612903</c:v>
                </c:pt>
                <c:pt idx="8">
                  <c:v>3.0769230769230771</c:v>
                </c:pt>
                <c:pt idx="9">
                  <c:v>0</c:v>
                </c:pt>
                <c:pt idx="10">
                  <c:v>0</c:v>
                </c:pt>
                <c:pt idx="11">
                  <c:v>0</c:v>
                </c:pt>
                <c:pt idx="12">
                  <c:v>0</c:v>
                </c:pt>
                <c:pt idx="13">
                  <c:v>0</c:v>
                </c:pt>
                <c:pt idx="14">
                  <c:v>0</c:v>
                </c:pt>
                <c:pt idx="15">
                  <c:v>0</c:v>
                </c:pt>
                <c:pt idx="16">
                  <c:v>1.6666666666666667</c:v>
                </c:pt>
                <c:pt idx="17">
                  <c:v>0</c:v>
                </c:pt>
                <c:pt idx="18">
                  <c:v>7.0000000000000009</c:v>
                </c:pt>
                <c:pt idx="19">
                  <c:v>6.0869565217391308</c:v>
                </c:pt>
                <c:pt idx="20">
                  <c:v>6.666666666666667</c:v>
                </c:pt>
                <c:pt idx="21">
                  <c:v>5.7692307692307692</c:v>
                </c:pt>
                <c:pt idx="22">
                  <c:v>8.1967213114754092</c:v>
                </c:pt>
                <c:pt idx="23">
                  <c:v>19.19191919191919</c:v>
                </c:pt>
                <c:pt idx="24">
                  <c:v>22.077922077922079</c:v>
                </c:pt>
                <c:pt idx="25">
                  <c:v>11.111111111111111</c:v>
                </c:pt>
                <c:pt idx="26">
                  <c:v>9.67741935483871</c:v>
                </c:pt>
                <c:pt idx="27">
                  <c:v>15.909090909090908</c:v>
                </c:pt>
                <c:pt idx="28">
                  <c:v>18.292682926829269</c:v>
                </c:pt>
                <c:pt idx="29">
                  <c:v>6.4935064935064926</c:v>
                </c:pt>
                <c:pt idx="30">
                  <c:v>12.048192771084338</c:v>
                </c:pt>
                <c:pt idx="31">
                  <c:v>18.75</c:v>
                </c:pt>
                <c:pt idx="32">
                  <c:v>11.111111111111111</c:v>
                </c:pt>
                <c:pt idx="33">
                  <c:v>9.8901098901098905</c:v>
                </c:pt>
                <c:pt idx="34">
                  <c:v>19.767441860465116</c:v>
                </c:pt>
                <c:pt idx="35">
                  <c:v>16.346153846153847</c:v>
                </c:pt>
                <c:pt idx="36">
                  <c:v>20.792079207920793</c:v>
                </c:pt>
                <c:pt idx="37">
                  <c:v>8.75</c:v>
                </c:pt>
                <c:pt idx="38">
                  <c:v>6.9767441860465116</c:v>
                </c:pt>
                <c:pt idx="39">
                  <c:v>3.1578947368421053</c:v>
                </c:pt>
                <c:pt idx="40">
                  <c:v>2.8846153846153846</c:v>
                </c:pt>
                <c:pt idx="41">
                  <c:v>2.666666666666667</c:v>
                </c:pt>
                <c:pt idx="42">
                  <c:v>3.6585365853658534</c:v>
                </c:pt>
                <c:pt idx="43">
                  <c:v>0</c:v>
                </c:pt>
                <c:pt idx="44">
                  <c:v>1.0752688172043012</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0.90909090909090906</c:v>
                </c:pt>
                <c:pt idx="70">
                  <c:v>0</c:v>
                </c:pt>
                <c:pt idx="71">
                  <c:v>0</c:v>
                </c:pt>
                <c:pt idx="72">
                  <c:v>1.8691588785046727</c:v>
                </c:pt>
                <c:pt idx="73">
                  <c:v>5.7142857142857144</c:v>
                </c:pt>
                <c:pt idx="74">
                  <c:v>6.3063063063063058</c:v>
                </c:pt>
                <c:pt idx="75">
                  <c:v>11.111111111111111</c:v>
                </c:pt>
                <c:pt idx="76">
                  <c:v>11.965811965811966</c:v>
                </c:pt>
                <c:pt idx="77">
                  <c:v>13.076923076923078</c:v>
                </c:pt>
                <c:pt idx="78">
                  <c:v>13.888888888888889</c:v>
                </c:pt>
                <c:pt idx="79">
                  <c:v>8.0291970802919703</c:v>
                </c:pt>
                <c:pt idx="80">
                  <c:v>10.638297872340425</c:v>
                </c:pt>
                <c:pt idx="81">
                  <c:v>12.087912087912088</c:v>
                </c:pt>
                <c:pt idx="82">
                  <c:v>6.8376068376068382</c:v>
                </c:pt>
                <c:pt idx="83">
                  <c:v>7.0588235294117645</c:v>
                </c:pt>
                <c:pt idx="84">
                  <c:v>7.3770491803278686</c:v>
                </c:pt>
                <c:pt idx="85">
                  <c:v>6.8181818181818175</c:v>
                </c:pt>
                <c:pt idx="86">
                  <c:v>12.371134020618557</c:v>
                </c:pt>
                <c:pt idx="87">
                  <c:v>13.559322033898304</c:v>
                </c:pt>
                <c:pt idx="88">
                  <c:v>9.7826086956521738</c:v>
                </c:pt>
                <c:pt idx="89">
                  <c:v>6.0606060606060606</c:v>
                </c:pt>
                <c:pt idx="90">
                  <c:v>6.4516129032258061</c:v>
                </c:pt>
                <c:pt idx="91">
                  <c:v>5.3333333333333339</c:v>
                </c:pt>
                <c:pt idx="92">
                  <c:v>6.557377049180328</c:v>
                </c:pt>
                <c:pt idx="93">
                  <c:v>1.1764705882352942</c:v>
                </c:pt>
                <c:pt idx="94">
                  <c:v>3.7037037037037033</c:v>
                </c:pt>
                <c:pt idx="95">
                  <c:v>3.1914893617021276</c:v>
                </c:pt>
                <c:pt idx="96">
                  <c:v>0</c:v>
                </c:pt>
                <c:pt idx="97">
                  <c:v>4.3478260869565215</c:v>
                </c:pt>
                <c:pt idx="98">
                  <c:v>1.4705882352941175</c:v>
                </c:pt>
                <c:pt idx="99">
                  <c:v>1.4285714285714286</c:v>
                </c:pt>
                <c:pt idx="100">
                  <c:v>3.9473684210526314</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0.89285714285714279</c:v>
                </c:pt>
                <c:pt idx="115">
                  <c:v>0</c:v>
                </c:pt>
                <c:pt idx="116">
                  <c:v>0</c:v>
                </c:pt>
                <c:pt idx="117">
                  <c:v>2.7522935779816518</c:v>
                </c:pt>
                <c:pt idx="118">
                  <c:v>0</c:v>
                </c:pt>
                <c:pt idx="119">
                  <c:v>2.083333333333333</c:v>
                </c:pt>
                <c:pt idx="120">
                  <c:v>3.6363636363636362</c:v>
                </c:pt>
                <c:pt idx="121">
                  <c:v>1.1111111111111112</c:v>
                </c:pt>
                <c:pt idx="122">
                  <c:v>7.3770491803278686</c:v>
                </c:pt>
                <c:pt idx="123">
                  <c:v>4.4642857142857144</c:v>
                </c:pt>
                <c:pt idx="124">
                  <c:v>9.5588235294117645</c:v>
                </c:pt>
                <c:pt idx="125">
                  <c:v>15.74074074074074</c:v>
                </c:pt>
                <c:pt idx="126">
                  <c:v>18.032786885245901</c:v>
                </c:pt>
                <c:pt idx="127">
                  <c:v>21.311475409836063</c:v>
                </c:pt>
                <c:pt idx="128">
                  <c:v>23.958333333333336</c:v>
                </c:pt>
                <c:pt idx="129">
                  <c:v>17.592592592592592</c:v>
                </c:pt>
                <c:pt idx="130">
                  <c:v>10.309278350515463</c:v>
                </c:pt>
                <c:pt idx="131">
                  <c:v>15.463917525773196</c:v>
                </c:pt>
                <c:pt idx="132">
                  <c:v>7.2289156626506017</c:v>
                </c:pt>
                <c:pt idx="133">
                  <c:v>4</c:v>
                </c:pt>
                <c:pt idx="134">
                  <c:v>8.3333333333333321</c:v>
                </c:pt>
                <c:pt idx="135">
                  <c:v>4.7058823529411766</c:v>
                </c:pt>
                <c:pt idx="136">
                  <c:v>12.711864406779661</c:v>
                </c:pt>
                <c:pt idx="137">
                  <c:v>11.650485436893204</c:v>
                </c:pt>
                <c:pt idx="138">
                  <c:v>11.340206185567011</c:v>
                </c:pt>
                <c:pt idx="139">
                  <c:v>14.85148514851485</c:v>
                </c:pt>
                <c:pt idx="140">
                  <c:v>11.881188118811881</c:v>
                </c:pt>
                <c:pt idx="141">
                  <c:v>14.285714285714285</c:v>
                </c:pt>
                <c:pt idx="142">
                  <c:v>10.588235294117647</c:v>
                </c:pt>
                <c:pt idx="143">
                  <c:v>7.8651685393258424</c:v>
                </c:pt>
                <c:pt idx="144">
                  <c:v>11.235955056179774</c:v>
                </c:pt>
                <c:pt idx="145">
                  <c:v>1.2345679012345678</c:v>
                </c:pt>
                <c:pt idx="146">
                  <c:v>1.4084507042253522</c:v>
                </c:pt>
                <c:pt idx="147">
                  <c:v>3.8461538461538463</c:v>
                </c:pt>
                <c:pt idx="148">
                  <c:v>4.918032786885246</c:v>
                </c:pt>
                <c:pt idx="149">
                  <c:v>1.1764705882352942</c:v>
                </c:pt>
                <c:pt idx="150">
                  <c:v>3.3333333333333335</c:v>
                </c:pt>
                <c:pt idx="151">
                  <c:v>0</c:v>
                </c:pt>
                <c:pt idx="152">
                  <c:v>0</c:v>
                </c:pt>
                <c:pt idx="153">
                  <c:v>0</c:v>
                </c:pt>
                <c:pt idx="154">
                  <c:v>0</c:v>
                </c:pt>
                <c:pt idx="155">
                  <c:v>0</c:v>
                </c:pt>
                <c:pt idx="156">
                  <c:v>0</c:v>
                </c:pt>
                <c:pt idx="157">
                  <c:v>0</c:v>
                </c:pt>
                <c:pt idx="158">
                  <c:v>0</c:v>
                </c:pt>
                <c:pt idx="159">
                  <c:v>0</c:v>
                </c:pt>
                <c:pt idx="160">
                  <c:v>0</c:v>
                </c:pt>
                <c:pt idx="161">
                  <c:v>0</c:v>
                </c:pt>
                <c:pt idx="162">
                  <c:v>0</c:v>
                </c:pt>
                <c:pt idx="163">
                  <c:v>1.4598540145985401</c:v>
                </c:pt>
                <c:pt idx="164">
                  <c:v>0</c:v>
                </c:pt>
                <c:pt idx="165">
                  <c:v>0.85470085470085477</c:v>
                </c:pt>
                <c:pt idx="166">
                  <c:v>0</c:v>
                </c:pt>
                <c:pt idx="167">
                  <c:v>0</c:v>
                </c:pt>
                <c:pt idx="168">
                  <c:v>0</c:v>
                </c:pt>
                <c:pt idx="169">
                  <c:v>0.99009900990099009</c:v>
                </c:pt>
                <c:pt idx="170">
                  <c:v>0</c:v>
                </c:pt>
                <c:pt idx="171">
                  <c:v>0.98039215686274506</c:v>
                </c:pt>
                <c:pt idx="172">
                  <c:v>4.4444444444444446</c:v>
                </c:pt>
                <c:pt idx="173">
                  <c:v>5.5555555555555554</c:v>
                </c:pt>
                <c:pt idx="174">
                  <c:v>13.750000000000002</c:v>
                </c:pt>
                <c:pt idx="175">
                  <c:v>10.084033613445378</c:v>
                </c:pt>
                <c:pt idx="176">
                  <c:v>11.403508771929824</c:v>
                </c:pt>
                <c:pt idx="177">
                  <c:v>16.822429906542055</c:v>
                </c:pt>
                <c:pt idx="178">
                  <c:v>24.390243902439025</c:v>
                </c:pt>
                <c:pt idx="179">
                  <c:v>25.196850393700785</c:v>
                </c:pt>
                <c:pt idx="180">
                  <c:v>17.142857142857142</c:v>
                </c:pt>
                <c:pt idx="181">
                  <c:v>6.8965517241379306</c:v>
                </c:pt>
                <c:pt idx="182">
                  <c:v>8.695652173913043</c:v>
                </c:pt>
                <c:pt idx="183">
                  <c:v>2.8571428571428572</c:v>
                </c:pt>
                <c:pt idx="184">
                  <c:v>5.6338028169014089</c:v>
                </c:pt>
                <c:pt idx="185">
                  <c:v>11.111111111111111</c:v>
                </c:pt>
                <c:pt idx="186">
                  <c:v>11.25</c:v>
                </c:pt>
                <c:pt idx="187">
                  <c:v>12.857142857142856</c:v>
                </c:pt>
                <c:pt idx="188">
                  <c:v>11.494252873563218</c:v>
                </c:pt>
                <c:pt idx="189">
                  <c:v>4.395604395604396</c:v>
                </c:pt>
                <c:pt idx="190">
                  <c:v>5.5555555555555554</c:v>
                </c:pt>
                <c:pt idx="191">
                  <c:v>0</c:v>
                </c:pt>
                <c:pt idx="192">
                  <c:v>2.1739130434782608</c:v>
                </c:pt>
                <c:pt idx="193">
                  <c:v>2.1739130434782608</c:v>
                </c:pt>
                <c:pt idx="194">
                  <c:v>1.6949152542372881</c:v>
                </c:pt>
                <c:pt idx="195">
                  <c:v>0</c:v>
                </c:pt>
                <c:pt idx="196">
                  <c:v>1.098901098901099</c:v>
                </c:pt>
                <c:pt idx="197">
                  <c:v>0</c:v>
                </c:pt>
                <c:pt idx="198">
                  <c:v>0</c:v>
                </c:pt>
                <c:pt idx="199">
                  <c:v>0</c:v>
                </c:pt>
                <c:pt idx="200">
                  <c:v>0</c:v>
                </c:pt>
                <c:pt idx="201">
                  <c:v>0</c:v>
                </c:pt>
                <c:pt idx="202">
                  <c:v>1.4705882352941175</c:v>
                </c:pt>
                <c:pt idx="203">
                  <c:v>0</c:v>
                </c:pt>
                <c:pt idx="204">
                  <c:v>0</c:v>
                </c:pt>
                <c:pt idx="205">
                  <c:v>0</c:v>
                </c:pt>
                <c:pt idx="206">
                  <c:v>0</c:v>
                </c:pt>
                <c:pt idx="207">
                  <c:v>0</c:v>
                </c:pt>
                <c:pt idx="208">
                  <c:v>0</c:v>
                </c:pt>
                <c:pt idx="209">
                  <c:v>0</c:v>
                </c:pt>
                <c:pt idx="210">
                  <c:v>0</c:v>
                </c:pt>
                <c:pt idx="211">
                  <c:v>0</c:v>
                </c:pt>
                <c:pt idx="212">
                  <c:v>0</c:v>
                </c:pt>
                <c:pt idx="213">
                  <c:v>1.5873015873015872</c:v>
                </c:pt>
                <c:pt idx="214">
                  <c:v>2.7397260273972601</c:v>
                </c:pt>
                <c:pt idx="215">
                  <c:v>0</c:v>
                </c:pt>
                <c:pt idx="216">
                  <c:v>4.5454545454545459</c:v>
                </c:pt>
                <c:pt idx="217">
                  <c:v>5.7692307692307692</c:v>
                </c:pt>
                <c:pt idx="218">
                  <c:v>2.2727272727272729</c:v>
                </c:pt>
                <c:pt idx="219">
                  <c:v>4.838709677419355</c:v>
                </c:pt>
                <c:pt idx="220">
                  <c:v>8.8888888888888893</c:v>
                </c:pt>
                <c:pt idx="221">
                  <c:v>4.4776119402985071</c:v>
                </c:pt>
                <c:pt idx="222">
                  <c:v>2.1739130434782608</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1.2195121951219512</c:v>
                </c:pt>
                <c:pt idx="270">
                  <c:v>0</c:v>
                </c:pt>
                <c:pt idx="271">
                  <c:v>0</c:v>
                </c:pt>
                <c:pt idx="272">
                  <c:v>0</c:v>
                </c:pt>
                <c:pt idx="273">
                  <c:v>0</c:v>
                </c:pt>
                <c:pt idx="274">
                  <c:v>0</c:v>
                </c:pt>
                <c:pt idx="275">
                  <c:v>0</c:v>
                </c:pt>
                <c:pt idx="276">
                  <c:v>0.96153846153846156</c:v>
                </c:pt>
                <c:pt idx="277">
                  <c:v>0</c:v>
                </c:pt>
                <c:pt idx="278">
                  <c:v>0.81300813008130091</c:v>
                </c:pt>
                <c:pt idx="279">
                  <c:v>1.639344262295082</c:v>
                </c:pt>
                <c:pt idx="280">
                  <c:v>0.78125</c:v>
                </c:pt>
                <c:pt idx="281">
                  <c:v>1.9047619047619049</c:v>
                </c:pt>
                <c:pt idx="282">
                  <c:v>1.0869565217391304</c:v>
                </c:pt>
                <c:pt idx="283">
                  <c:v>3.0303030303030303</c:v>
                </c:pt>
                <c:pt idx="284">
                  <c:v>5.1282051282051277</c:v>
                </c:pt>
                <c:pt idx="285">
                  <c:v>3.278688524590164</c:v>
                </c:pt>
                <c:pt idx="286">
                  <c:v>0.6578947368421052</c:v>
                </c:pt>
                <c:pt idx="287">
                  <c:v>1.1834319526627219</c:v>
                </c:pt>
                <c:pt idx="288">
                  <c:v>0.56818181818181823</c:v>
                </c:pt>
                <c:pt idx="289">
                  <c:v>1.3888888888888888</c:v>
                </c:pt>
                <c:pt idx="290">
                  <c:v>0.49751243781094528</c:v>
                </c:pt>
                <c:pt idx="291">
                  <c:v>0.53475935828876997</c:v>
                </c:pt>
                <c:pt idx="292">
                  <c:v>2.8985507246376812</c:v>
                </c:pt>
                <c:pt idx="293">
                  <c:v>0.59523809523809523</c:v>
                </c:pt>
                <c:pt idx="294">
                  <c:v>3.9735099337748347</c:v>
                </c:pt>
                <c:pt idx="295">
                  <c:v>3.9735099337748347</c:v>
                </c:pt>
                <c:pt idx="296">
                  <c:v>1.25</c:v>
                </c:pt>
                <c:pt idx="297">
                  <c:v>6.9930069930069934</c:v>
                </c:pt>
                <c:pt idx="298">
                  <c:v>12.345679012345679</c:v>
                </c:pt>
                <c:pt idx="299">
                  <c:v>6.3063063063063058</c:v>
                </c:pt>
                <c:pt idx="300">
                  <c:v>8.1081081081081088</c:v>
                </c:pt>
                <c:pt idx="301">
                  <c:v>3.225806451612903</c:v>
                </c:pt>
                <c:pt idx="302">
                  <c:v>11.538461538461538</c:v>
                </c:pt>
                <c:pt idx="303">
                  <c:v>5.5555555555555554</c:v>
                </c:pt>
                <c:pt idx="304">
                  <c:v>6.1855670103092786</c:v>
                </c:pt>
                <c:pt idx="305">
                  <c:v>13.669064748201439</c:v>
                </c:pt>
                <c:pt idx="306">
                  <c:v>15.646258503401361</c:v>
                </c:pt>
                <c:pt idx="307">
                  <c:v>17.307692307692307</c:v>
                </c:pt>
                <c:pt idx="308">
                  <c:v>14.285714285714285</c:v>
                </c:pt>
                <c:pt idx="309">
                  <c:v>11.965811965811966</c:v>
                </c:pt>
                <c:pt idx="310">
                  <c:v>6.8627450980392162</c:v>
                </c:pt>
                <c:pt idx="311">
                  <c:v>2.3255813953488373</c:v>
                </c:pt>
                <c:pt idx="312">
                  <c:v>0</c:v>
                </c:pt>
                <c:pt idx="313">
                  <c:v>2.4390243902439024</c:v>
                </c:pt>
                <c:pt idx="314">
                  <c:v>1.2195121951219512</c:v>
                </c:pt>
                <c:pt idx="315">
                  <c:v>0</c:v>
                </c:pt>
                <c:pt idx="316">
                  <c:v>0</c:v>
                </c:pt>
                <c:pt idx="317">
                  <c:v>0</c:v>
                </c:pt>
                <c:pt idx="318">
                  <c:v>0</c:v>
                </c:pt>
                <c:pt idx="319">
                  <c:v>0.84033613445378152</c:v>
                </c:pt>
                <c:pt idx="320">
                  <c:v>0.78740157480314954</c:v>
                </c:pt>
                <c:pt idx="321">
                  <c:v>0.69930069930069927</c:v>
                </c:pt>
                <c:pt idx="322">
                  <c:v>2.2058823529411766</c:v>
                </c:pt>
                <c:pt idx="323">
                  <c:v>1.935483870967742</c:v>
                </c:pt>
                <c:pt idx="324">
                  <c:v>2.547770700636943</c:v>
                </c:pt>
                <c:pt idx="325">
                  <c:v>1.8633540372670807</c:v>
                </c:pt>
                <c:pt idx="326">
                  <c:v>2.2058823529411766</c:v>
                </c:pt>
                <c:pt idx="327">
                  <c:v>2.6315789473684208</c:v>
                </c:pt>
                <c:pt idx="328">
                  <c:v>3.5211267605633805</c:v>
                </c:pt>
                <c:pt idx="329">
                  <c:v>6.5040650406504072</c:v>
                </c:pt>
                <c:pt idx="330">
                  <c:v>6.2111801242236027</c:v>
                </c:pt>
                <c:pt idx="331">
                  <c:v>7.3863636363636367</c:v>
                </c:pt>
                <c:pt idx="332">
                  <c:v>7.1065989847715745</c:v>
                </c:pt>
                <c:pt idx="333">
                  <c:v>7.1065989847715745</c:v>
                </c:pt>
                <c:pt idx="334">
                  <c:v>11.445783132530121</c:v>
                </c:pt>
                <c:pt idx="335">
                  <c:v>11.059907834101383</c:v>
                </c:pt>
                <c:pt idx="336">
                  <c:v>14.285714285714285</c:v>
                </c:pt>
                <c:pt idx="337">
                  <c:v>15.957446808510639</c:v>
                </c:pt>
                <c:pt idx="338">
                  <c:v>11.564625850340136</c:v>
                </c:pt>
                <c:pt idx="339">
                  <c:v>15.068493150684931</c:v>
                </c:pt>
                <c:pt idx="340">
                  <c:v>4.3795620437956204</c:v>
                </c:pt>
                <c:pt idx="341">
                  <c:v>3.8216560509554141</c:v>
                </c:pt>
                <c:pt idx="342">
                  <c:v>3.9682539682539679</c:v>
                </c:pt>
                <c:pt idx="343">
                  <c:v>0</c:v>
                </c:pt>
                <c:pt idx="344">
                  <c:v>1.834862385321101</c:v>
                </c:pt>
                <c:pt idx="345">
                  <c:v>4.5714285714285712</c:v>
                </c:pt>
                <c:pt idx="346">
                  <c:v>7.7380952380952381</c:v>
                </c:pt>
                <c:pt idx="347">
                  <c:v>3.5294117647058822</c:v>
                </c:pt>
                <c:pt idx="348">
                  <c:v>7.8125</c:v>
                </c:pt>
                <c:pt idx="349">
                  <c:v>10.059171597633137</c:v>
                </c:pt>
                <c:pt idx="350">
                  <c:v>12.068965517241379</c:v>
                </c:pt>
                <c:pt idx="351">
                  <c:v>12.307692307692308</c:v>
                </c:pt>
                <c:pt idx="352">
                  <c:v>8.7719298245614024</c:v>
                </c:pt>
                <c:pt idx="353">
                  <c:v>10.614525139664805</c:v>
                </c:pt>
                <c:pt idx="354">
                  <c:v>4.8611111111111116</c:v>
                </c:pt>
                <c:pt idx="355">
                  <c:v>4.2168674698795181</c:v>
                </c:pt>
                <c:pt idx="356">
                  <c:v>2.7586206896551726</c:v>
                </c:pt>
                <c:pt idx="357">
                  <c:v>0.625</c:v>
                </c:pt>
                <c:pt idx="358">
                  <c:v>2.0408163265306123</c:v>
                </c:pt>
                <c:pt idx="359">
                  <c:v>0.85470085470085477</c:v>
                </c:pt>
                <c:pt idx="360">
                  <c:v>2.2727272727272729</c:v>
                </c:pt>
                <c:pt idx="361">
                  <c:v>0.76923076923076927</c:v>
                </c:pt>
                <c:pt idx="362">
                  <c:v>0.90090090090090091</c:v>
                </c:pt>
                <c:pt idx="363">
                  <c:v>0</c:v>
                </c:pt>
                <c:pt idx="364">
                  <c:v>0</c:v>
                </c:pt>
                <c:pt idx="365">
                  <c:v>0</c:v>
                </c:pt>
                <c:pt idx="366">
                  <c:v>0.7142857142857143</c:v>
                </c:pt>
                <c:pt idx="367">
                  <c:v>0</c:v>
                </c:pt>
                <c:pt idx="368">
                  <c:v>0</c:v>
                </c:pt>
                <c:pt idx="369">
                  <c:v>0</c:v>
                </c:pt>
                <c:pt idx="370">
                  <c:v>1.3333333333333335</c:v>
                </c:pt>
                <c:pt idx="371">
                  <c:v>0</c:v>
                </c:pt>
                <c:pt idx="372">
                  <c:v>0</c:v>
                </c:pt>
                <c:pt idx="373">
                  <c:v>0</c:v>
                </c:pt>
                <c:pt idx="374">
                  <c:v>0</c:v>
                </c:pt>
                <c:pt idx="375">
                  <c:v>0.4784688995215311</c:v>
                </c:pt>
                <c:pt idx="376">
                  <c:v>0.60606060606060608</c:v>
                </c:pt>
                <c:pt idx="377">
                  <c:v>1.0204081632653061</c:v>
                </c:pt>
                <c:pt idx="378">
                  <c:v>1.910828025477707</c:v>
                </c:pt>
                <c:pt idx="379">
                  <c:v>5.3191489361702127</c:v>
                </c:pt>
                <c:pt idx="380">
                  <c:v>6.9892473118279561</c:v>
                </c:pt>
                <c:pt idx="381">
                  <c:v>9.2857142857142865</c:v>
                </c:pt>
                <c:pt idx="382">
                  <c:v>10.891089108910892</c:v>
                </c:pt>
                <c:pt idx="383">
                  <c:v>19.337016574585636</c:v>
                </c:pt>
                <c:pt idx="384">
                  <c:v>24.242424242424242</c:v>
                </c:pt>
                <c:pt idx="385">
                  <c:v>30.653266331658291</c:v>
                </c:pt>
                <c:pt idx="386">
                  <c:v>26.256983240223462</c:v>
                </c:pt>
                <c:pt idx="387">
                  <c:v>17.297297297297298</c:v>
                </c:pt>
                <c:pt idx="388">
                  <c:v>14.705882352941178</c:v>
                </c:pt>
                <c:pt idx="389">
                  <c:v>11.30952380952381</c:v>
                </c:pt>
                <c:pt idx="390">
                  <c:v>5.3892215568862278</c:v>
                </c:pt>
                <c:pt idx="391">
                  <c:v>3.2467532467532463</c:v>
                </c:pt>
                <c:pt idx="392">
                  <c:v>0.70422535211267612</c:v>
                </c:pt>
                <c:pt idx="393">
                  <c:v>0</c:v>
                </c:pt>
                <c:pt idx="394">
                  <c:v>0.64935064935064934</c:v>
                </c:pt>
                <c:pt idx="395">
                  <c:v>0</c:v>
                </c:pt>
                <c:pt idx="396">
                  <c:v>0</c:v>
                </c:pt>
                <c:pt idx="397">
                  <c:v>0</c:v>
                </c:pt>
                <c:pt idx="398">
                  <c:v>0</c:v>
                </c:pt>
              </c:numCache>
            </c:numRef>
          </c:val>
          <c:smooth val="0"/>
          <c:extLst>
            <c:ext xmlns:c16="http://schemas.microsoft.com/office/drawing/2014/chart" uri="{C3380CC4-5D6E-409C-BE32-E72D297353CC}">
              <c16:uniqueId val="{00000008-8715-4FFA-BEEC-00E9FE8325B1}"/>
            </c:ext>
          </c:extLst>
        </c:ser>
        <c:dLbls>
          <c:showLegendKey val="0"/>
          <c:showVal val="0"/>
          <c:showCatName val="0"/>
          <c:showSerName val="0"/>
          <c:showPercent val="0"/>
          <c:showBubbleSize val="0"/>
        </c:dLbls>
        <c:marker val="1"/>
        <c:smooth val="0"/>
        <c:axId val="545983240"/>
        <c:axId val="545985208"/>
        <c:extLst>
          <c:ext xmlns:c15="http://schemas.microsoft.com/office/drawing/2012/chart" uri="{02D57815-91ED-43cb-92C2-25804820EDAC}">
            <c15:filteredLineSeries>
              <c15:ser>
                <c:idx val="0"/>
                <c:order val="9"/>
                <c:tx>
                  <c:strRef>
                    <c:extLst>
                      <c:ext uri="{02D57815-91ED-43cb-92C2-25804820EDAC}">
                        <c15:formulaRef>
                          <c15:sqref>'SRI 2016-2023'!$N$1</c15:sqref>
                        </c15:formulaRef>
                      </c:ext>
                    </c:extLst>
                    <c:strCache>
                      <c:ptCount val="1"/>
                      <c:pt idx="0">
                        <c:v>Moving average rate</c:v>
                      </c:pt>
                    </c:strCache>
                  </c:strRef>
                </c:tx>
                <c:spPr>
                  <a:ln w="28575" cap="rnd">
                    <a:solidFill>
                      <a:schemeClr val="accent1"/>
                    </a:solidFill>
                    <a:round/>
                  </a:ln>
                  <a:effectLst/>
                </c:spPr>
                <c:marker>
                  <c:symbol val="none"/>
                </c:marker>
                <c:cat>
                  <c:multiLvlStrRef>
                    <c:extLst>
                      <c:ext uri="{02D57815-91ED-43cb-92C2-25804820EDAC}">
                        <c15:formulaRef>
                          <c15:sqref>'SRI 2016-2023'!$A$1:$B$54</c15:sqref>
                        </c15:formulaRef>
                      </c:ext>
                    </c:extLst>
                    <c:multiLvlStrCache>
                      <c:ptCount val="53"/>
                      <c:lvl>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lvl>
                      <c:lvl>
                        <c:pt idx="0">
                          <c:v>2016</c:v>
                        </c:pt>
                      </c:lvl>
                    </c:multiLvlStrCache>
                  </c:multiLvlStrRef>
                </c:cat>
                <c:val>
                  <c:numRef>
                    <c:extLst>
                      <c:ext uri="{02D57815-91ED-43cb-92C2-25804820EDAC}">
                        <c15:formulaRef>
                          <c15:sqref>'SRI 2016-2023'!$N$3:$N$401</c15:sqref>
                        </c15:formulaRef>
                      </c:ext>
                    </c:extLst>
                    <c:numCache>
                      <c:formatCode>0.0</c:formatCode>
                      <c:ptCount val="398"/>
                      <c:pt idx="0">
                        <c:v>0</c:v>
                      </c:pt>
                      <c:pt idx="1">
                        <c:v>0</c:v>
                      </c:pt>
                      <c:pt idx="2">
                        <c:v>0</c:v>
                      </c:pt>
                      <c:pt idx="3">
                        <c:v>0</c:v>
                      </c:pt>
                      <c:pt idx="4">
                        <c:v>0</c:v>
                      </c:pt>
                      <c:pt idx="5">
                        <c:v>0</c:v>
                      </c:pt>
                      <c:pt idx="6">
                        <c:v>1.075268817204301</c:v>
                      </c:pt>
                      <c:pt idx="7">
                        <c:v>2.100909842845327</c:v>
                      </c:pt>
                      <c:pt idx="8">
                        <c:v>2.100909842845327</c:v>
                      </c:pt>
                      <c:pt idx="9">
                        <c:v>1.0256410256410258</c:v>
                      </c:pt>
                      <c:pt idx="10">
                        <c:v>0</c:v>
                      </c:pt>
                      <c:pt idx="11">
                        <c:v>0</c:v>
                      </c:pt>
                      <c:pt idx="12">
                        <c:v>0</c:v>
                      </c:pt>
                      <c:pt idx="13">
                        <c:v>0</c:v>
                      </c:pt>
                      <c:pt idx="14">
                        <c:v>0</c:v>
                      </c:pt>
                      <c:pt idx="15">
                        <c:v>0.55555555555555558</c:v>
                      </c:pt>
                      <c:pt idx="16">
                        <c:v>0.55555555555555558</c:v>
                      </c:pt>
                      <c:pt idx="17">
                        <c:v>2.8888888888888893</c:v>
                      </c:pt>
                      <c:pt idx="18">
                        <c:v>4.3623188405797109</c:v>
                      </c:pt>
                      <c:pt idx="19">
                        <c:v>6.5845410628019332</c:v>
                      </c:pt>
                      <c:pt idx="20">
                        <c:v>6.1742846525455226</c:v>
                      </c:pt>
                      <c:pt idx="21">
                        <c:v>6.8775395824576151</c:v>
                      </c:pt>
                      <c:pt idx="22">
                        <c:v>11.05262375754179</c:v>
                      </c:pt>
                      <c:pt idx="23">
                        <c:v>16.488854193772227</c:v>
                      </c:pt>
                      <c:pt idx="24">
                        <c:v>17.460317460317459</c:v>
                      </c:pt>
                      <c:pt idx="25">
                        <c:v>14.288817514623966</c:v>
                      </c:pt>
                      <c:pt idx="26">
                        <c:v>12.232540458346909</c:v>
                      </c:pt>
                      <c:pt idx="27">
                        <c:v>14.626397730252961</c:v>
                      </c:pt>
                      <c:pt idx="28">
                        <c:v>13.565093443142224</c:v>
                      </c:pt>
                      <c:pt idx="29">
                        <c:v>12.278127397140032</c:v>
                      </c:pt>
                      <c:pt idx="30">
                        <c:v>12.430566421530278</c:v>
                      </c:pt>
                      <c:pt idx="31">
                        <c:v>13.969767960731815</c:v>
                      </c:pt>
                      <c:pt idx="32">
                        <c:v>13.250407000407</c:v>
                      </c:pt>
                      <c:pt idx="33">
                        <c:v>13.589554287228706</c:v>
                      </c:pt>
                      <c:pt idx="34">
                        <c:v>15.334568532242949</c:v>
                      </c:pt>
                      <c:pt idx="35">
                        <c:v>18.968558304846585</c:v>
                      </c:pt>
                      <c:pt idx="36">
                        <c:v>15.296077684691546</c:v>
                      </c:pt>
                      <c:pt idx="37">
                        <c:v>12.172941131322434</c:v>
                      </c:pt>
                      <c:pt idx="38">
                        <c:v>6.294879640962872</c:v>
                      </c:pt>
                      <c:pt idx="39">
                        <c:v>4.3397514358346667</c:v>
                      </c:pt>
                      <c:pt idx="40">
                        <c:v>2.9030589293747191</c:v>
                      </c:pt>
                      <c:pt idx="41">
                        <c:v>3.0699395455493015</c:v>
                      </c:pt>
                      <c:pt idx="42">
                        <c:v>2.1084010840108403</c:v>
                      </c:pt>
                      <c:pt idx="43">
                        <c:v>1.5779351341900514</c:v>
                      </c:pt>
                      <c:pt idx="44">
                        <c:v>0.35842293906810041</c:v>
                      </c:pt>
                      <c:pt idx="45">
                        <c:v>0.35842293906810041</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0.30303030303030304</c:v>
                      </c:pt>
                      <c:pt idx="69">
                        <c:v>0.30303030303030304</c:v>
                      </c:pt>
                      <c:pt idx="70">
                        <c:v>0.30303030303030304</c:v>
                      </c:pt>
                      <c:pt idx="71">
                        <c:v>0.62305295950155759</c:v>
                      </c:pt>
                      <c:pt idx="72">
                        <c:v>2.5278148642634624</c:v>
                      </c:pt>
                      <c:pt idx="73">
                        <c:v>4.6299169663655642</c:v>
                      </c:pt>
                      <c:pt idx="74">
                        <c:v>7.7105677105677097</c:v>
                      </c:pt>
                      <c:pt idx="75">
                        <c:v>9.7944097944097948</c:v>
                      </c:pt>
                      <c:pt idx="76">
                        <c:v>12.051282051282051</c:v>
                      </c:pt>
                      <c:pt idx="77">
                        <c:v>12.977207977207977</c:v>
                      </c:pt>
                      <c:pt idx="78">
                        <c:v>11.665003015367979</c:v>
                      </c:pt>
                      <c:pt idx="79">
                        <c:v>10.852127947173761</c:v>
                      </c:pt>
                      <c:pt idx="80">
                        <c:v>10.25180234684816</c:v>
                      </c:pt>
                      <c:pt idx="81">
                        <c:v>9.8546055992864492</c:v>
                      </c:pt>
                      <c:pt idx="82">
                        <c:v>8.6614474849768968</c:v>
                      </c:pt>
                      <c:pt idx="83">
                        <c:v>7.091159849115491</c:v>
                      </c:pt>
                      <c:pt idx="84">
                        <c:v>7.0846848426404838</c:v>
                      </c:pt>
                      <c:pt idx="85">
                        <c:v>8.8554550063760811</c:v>
                      </c:pt>
                      <c:pt idx="86">
                        <c:v>10.916212624232893</c:v>
                      </c:pt>
                      <c:pt idx="87">
                        <c:v>11.90435491672301</c:v>
                      </c:pt>
                      <c:pt idx="88">
                        <c:v>9.8008455967188457</c:v>
                      </c:pt>
                      <c:pt idx="89">
                        <c:v>7.4316092198280144</c:v>
                      </c:pt>
                      <c:pt idx="90">
                        <c:v>5.9485174323883996</c:v>
                      </c:pt>
                      <c:pt idx="91">
                        <c:v>6.1141077619131563</c:v>
                      </c:pt>
                      <c:pt idx="92">
                        <c:v>4.3557269902496518</c:v>
                      </c:pt>
                      <c:pt idx="93">
                        <c:v>3.8125171137064418</c:v>
                      </c:pt>
                      <c:pt idx="94">
                        <c:v>2.6905545512137081</c:v>
                      </c:pt>
                      <c:pt idx="95">
                        <c:v>2.2983976884686101</c:v>
                      </c:pt>
                      <c:pt idx="96">
                        <c:v>2.5131051495528829</c:v>
                      </c:pt>
                      <c:pt idx="97">
                        <c:v>1.9394714407502132</c:v>
                      </c:pt>
                      <c:pt idx="98">
                        <c:v>2.4156619169406892</c:v>
                      </c:pt>
                      <c:pt idx="99">
                        <c:v>2.282176028306059</c:v>
                      </c:pt>
                      <c:pt idx="100">
                        <c:v>1.7919799498746867</c:v>
                      </c:pt>
                      <c:pt idx="101">
                        <c:v>1.3157894736842104</c:v>
                      </c:pt>
                      <c:pt idx="102">
                        <c:v>0</c:v>
                      </c:pt>
                      <c:pt idx="103">
                        <c:v>0</c:v>
                      </c:pt>
                      <c:pt idx="104">
                        <c:v>0</c:v>
                      </c:pt>
                      <c:pt idx="105">
                        <c:v>0</c:v>
                      </c:pt>
                      <c:pt idx="106">
                        <c:v>0</c:v>
                      </c:pt>
                      <c:pt idx="107">
                        <c:v>0</c:v>
                      </c:pt>
                      <c:pt idx="108">
                        <c:v>0</c:v>
                      </c:pt>
                      <c:pt idx="109">
                        <c:v>0</c:v>
                      </c:pt>
                      <c:pt idx="110">
                        <c:v>0</c:v>
                      </c:pt>
                      <c:pt idx="111">
                        <c:v>0</c:v>
                      </c:pt>
                      <c:pt idx="112">
                        <c:v>0</c:v>
                      </c:pt>
                      <c:pt idx="113">
                        <c:v>0.29761904761904762</c:v>
                      </c:pt>
                      <c:pt idx="114">
                        <c:v>0.29761904761904762</c:v>
                      </c:pt>
                      <c:pt idx="115">
                        <c:v>0.29761904761904762</c:v>
                      </c:pt>
                      <c:pt idx="116">
                        <c:v>0.91743119266055062</c:v>
                      </c:pt>
                      <c:pt idx="117">
                        <c:v>0.91743119266055062</c:v>
                      </c:pt>
                      <c:pt idx="118">
                        <c:v>1.6118756371049949</c:v>
                      </c:pt>
                      <c:pt idx="119">
                        <c:v>1.9065656565656564</c:v>
                      </c:pt>
                      <c:pt idx="120">
                        <c:v>2.2769360269360264</c:v>
                      </c:pt>
                      <c:pt idx="121">
                        <c:v>4.0415079759342056</c:v>
                      </c:pt>
                      <c:pt idx="122">
                        <c:v>4.3174820019082318</c:v>
                      </c:pt>
                      <c:pt idx="123">
                        <c:v>7.1333861413417834</c:v>
                      </c:pt>
                      <c:pt idx="124">
                        <c:v>9.9212833281460728</c:v>
                      </c:pt>
                      <c:pt idx="125">
                        <c:v>14.444117051799468</c:v>
                      </c:pt>
                      <c:pt idx="126">
                        <c:v>18.361667678607571</c:v>
                      </c:pt>
                      <c:pt idx="127">
                        <c:v>21.100865209471767</c:v>
                      </c:pt>
                      <c:pt idx="128">
                        <c:v>20.95413377858733</c:v>
                      </c:pt>
                      <c:pt idx="129">
                        <c:v>17.286734758813797</c:v>
                      </c:pt>
                      <c:pt idx="130">
                        <c:v>14.455262822960416</c:v>
                      </c:pt>
                      <c:pt idx="131">
                        <c:v>11.000703846313087</c:v>
                      </c:pt>
                      <c:pt idx="132">
                        <c:v>8.8976110628079326</c:v>
                      </c:pt>
                      <c:pt idx="133">
                        <c:v>6.5207496653279788</c:v>
                      </c:pt>
                      <c:pt idx="134">
                        <c:v>5.6797385620915035</c:v>
                      </c:pt>
                      <c:pt idx="135">
                        <c:v>8.5836933643513902</c:v>
                      </c:pt>
                      <c:pt idx="136">
                        <c:v>9.6894107322046796</c:v>
                      </c:pt>
                      <c:pt idx="137">
                        <c:v>11.900852009746627</c:v>
                      </c:pt>
                      <c:pt idx="138">
                        <c:v>12.614058923658355</c:v>
                      </c:pt>
                      <c:pt idx="139">
                        <c:v>12.690959817631247</c:v>
                      </c:pt>
                      <c:pt idx="140">
                        <c:v>13.672795851013673</c:v>
                      </c:pt>
                      <c:pt idx="141">
                        <c:v>12.251712566214605</c:v>
                      </c:pt>
                      <c:pt idx="142">
                        <c:v>10.913039373052591</c:v>
                      </c:pt>
                      <c:pt idx="143">
                        <c:v>9.8964529632077554</c:v>
                      </c:pt>
                      <c:pt idx="144">
                        <c:v>6.7785638322467276</c:v>
                      </c:pt>
                      <c:pt idx="145">
                        <c:v>4.6263245538798978</c:v>
                      </c:pt>
                      <c:pt idx="146">
                        <c:v>2.1630574838712557</c:v>
                      </c:pt>
                      <c:pt idx="147">
                        <c:v>3.3908791124214814</c:v>
                      </c:pt>
                      <c:pt idx="148">
                        <c:v>3.3135524070914619</c:v>
                      </c:pt>
                      <c:pt idx="149">
                        <c:v>3.1426122361512916</c:v>
                      </c:pt>
                      <c:pt idx="150">
                        <c:v>1.5032679738562091</c:v>
                      </c:pt>
                      <c:pt idx="151">
                        <c:v>1.1111111111111112</c:v>
                      </c:pt>
                      <c:pt idx="152">
                        <c:v>0</c:v>
                      </c:pt>
                      <c:pt idx="153">
                        <c:v>0</c:v>
                      </c:pt>
                      <c:pt idx="154">
                        <c:v>0</c:v>
                      </c:pt>
                      <c:pt idx="155">
                        <c:v>0</c:v>
                      </c:pt>
                      <c:pt idx="156">
                        <c:v>0</c:v>
                      </c:pt>
                      <c:pt idx="157">
                        <c:v>0</c:v>
                      </c:pt>
                      <c:pt idx="158">
                        <c:v>0</c:v>
                      </c:pt>
                      <c:pt idx="159">
                        <c:v>0</c:v>
                      </c:pt>
                      <c:pt idx="160">
                        <c:v>0</c:v>
                      </c:pt>
                      <c:pt idx="161">
                        <c:v>0</c:v>
                      </c:pt>
                      <c:pt idx="162">
                        <c:v>0.48661800486618007</c:v>
                      </c:pt>
                      <c:pt idx="163">
                        <c:v>0.48661800486618007</c:v>
                      </c:pt>
                      <c:pt idx="164">
                        <c:v>0.77151828976646497</c:v>
                      </c:pt>
                      <c:pt idx="165">
                        <c:v>0.28490028490028491</c:v>
                      </c:pt>
                      <c:pt idx="166">
                        <c:v>0.28490028490028491</c:v>
                      </c:pt>
                      <c:pt idx="167">
                        <c:v>0</c:v>
                      </c:pt>
                      <c:pt idx="168">
                        <c:v>0.33003300330033003</c:v>
                      </c:pt>
                      <c:pt idx="169">
                        <c:v>0.33003300330033003</c:v>
                      </c:pt>
                      <c:pt idx="170">
                        <c:v>0.65683038892124512</c:v>
                      </c:pt>
                      <c:pt idx="171">
                        <c:v>1.8082788671023966</c:v>
                      </c:pt>
                      <c:pt idx="172">
                        <c:v>3.6601307189542482</c:v>
                      </c:pt>
                      <c:pt idx="173">
                        <c:v>7.916666666666667</c:v>
                      </c:pt>
                      <c:pt idx="174">
                        <c:v>9.7965297230003117</c:v>
                      </c:pt>
                      <c:pt idx="175">
                        <c:v>11.745847461791733</c:v>
                      </c:pt>
                      <c:pt idx="176">
                        <c:v>12.769990763972418</c:v>
                      </c:pt>
                      <c:pt idx="177">
                        <c:v>17.538727526970302</c:v>
                      </c:pt>
                      <c:pt idx="178">
                        <c:v>22.136508067560623</c:v>
                      </c:pt>
                      <c:pt idx="179">
                        <c:v>22.243317146332316</c:v>
                      </c:pt>
                      <c:pt idx="180">
                        <c:v>16.412086420231951</c:v>
                      </c:pt>
                      <c:pt idx="181">
                        <c:v>10.91168701363604</c:v>
                      </c:pt>
                      <c:pt idx="182">
                        <c:v>6.1497822517312768</c:v>
                      </c:pt>
                      <c:pt idx="183">
                        <c:v>5.7288659493191032</c:v>
                      </c:pt>
                      <c:pt idx="184">
                        <c:v>6.5340189283851258</c:v>
                      </c:pt>
                      <c:pt idx="185">
                        <c:v>9.3316379760041723</c:v>
                      </c:pt>
                      <c:pt idx="186">
                        <c:v>11.739417989417989</c:v>
                      </c:pt>
                      <c:pt idx="187">
                        <c:v>11.867131910235358</c:v>
                      </c:pt>
                      <c:pt idx="188">
                        <c:v>9.5823333754368232</c:v>
                      </c:pt>
                      <c:pt idx="189">
                        <c:v>7.1484709415743906</c:v>
                      </c:pt>
                      <c:pt idx="190">
                        <c:v>3.317053317053317</c:v>
                      </c:pt>
                      <c:pt idx="191">
                        <c:v>2.576489533011272</c:v>
                      </c:pt>
                      <c:pt idx="192">
                        <c:v>1.4492753623188406</c:v>
                      </c:pt>
                      <c:pt idx="193">
                        <c:v>2.0142471137312699</c:v>
                      </c:pt>
                      <c:pt idx="194">
                        <c:v>1.2896094325718497</c:v>
                      </c:pt>
                      <c:pt idx="195">
                        <c:v>0.93127211771279572</c:v>
                      </c:pt>
                      <c:pt idx="196">
                        <c:v>0.36630036630036633</c:v>
                      </c:pt>
                      <c:pt idx="197">
                        <c:v>0.36630036630036633</c:v>
                      </c:pt>
                      <c:pt idx="198">
                        <c:v>0</c:v>
                      </c:pt>
                      <c:pt idx="199">
                        <c:v>0</c:v>
                      </c:pt>
                      <c:pt idx="200">
                        <c:v>0</c:v>
                      </c:pt>
                      <c:pt idx="201">
                        <c:v>0.49019607843137253</c:v>
                      </c:pt>
                      <c:pt idx="202">
                        <c:v>0.49019607843137253</c:v>
                      </c:pt>
                      <c:pt idx="203">
                        <c:v>0.49019607843137253</c:v>
                      </c:pt>
                      <c:pt idx="204">
                        <c:v>0</c:v>
                      </c:pt>
                      <c:pt idx="205">
                        <c:v>0</c:v>
                      </c:pt>
                      <c:pt idx="206">
                        <c:v>0</c:v>
                      </c:pt>
                      <c:pt idx="207">
                        <c:v>0</c:v>
                      </c:pt>
                      <c:pt idx="208">
                        <c:v>0</c:v>
                      </c:pt>
                      <c:pt idx="209">
                        <c:v>0</c:v>
                      </c:pt>
                      <c:pt idx="210">
                        <c:v>0</c:v>
                      </c:pt>
                      <c:pt idx="211">
                        <c:v>0</c:v>
                      </c:pt>
                      <c:pt idx="212">
                        <c:v>0.52910052910052907</c:v>
                      </c:pt>
                      <c:pt idx="213">
                        <c:v>1.4423425382329491</c:v>
                      </c:pt>
                      <c:pt idx="214">
                        <c:v>1.4423425382329491</c:v>
                      </c:pt>
                      <c:pt idx="215">
                        <c:v>2.4283935242839352</c:v>
                      </c:pt>
                      <c:pt idx="216">
                        <c:v>3.4382284382284385</c:v>
                      </c:pt>
                      <c:pt idx="217">
                        <c:v>4.1958041958041958</c:v>
                      </c:pt>
                      <c:pt idx="218">
                        <c:v>4.2935559064591322</c:v>
                      </c:pt>
                      <c:pt idx="219">
                        <c:v>5.3334419463451725</c:v>
                      </c:pt>
                      <c:pt idx="220">
                        <c:v>6.0684035022022513</c:v>
                      </c:pt>
                      <c:pt idx="221">
                        <c:v>5.1801379575552184</c:v>
                      </c:pt>
                      <c:pt idx="222">
                        <c:v>2.2171749945922561</c:v>
                      </c:pt>
                      <c:pt idx="223">
                        <c:v>0.72463768115942029</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0.4065040650406504</c:v>
                      </c:pt>
                      <c:pt idx="269">
                        <c:v>0.4065040650406504</c:v>
                      </c:pt>
                      <c:pt idx="270">
                        <c:v>0.4065040650406504</c:v>
                      </c:pt>
                      <c:pt idx="271">
                        <c:v>0</c:v>
                      </c:pt>
                      <c:pt idx="272">
                        <c:v>0</c:v>
                      </c:pt>
                      <c:pt idx="273">
                        <c:v>0</c:v>
                      </c:pt>
                      <c:pt idx="274">
                        <c:v>0</c:v>
                      </c:pt>
                      <c:pt idx="275">
                        <c:v>0.32051282051282054</c:v>
                      </c:pt>
                      <c:pt idx="276">
                        <c:v>0.32051282051282054</c:v>
                      </c:pt>
                      <c:pt idx="277">
                        <c:v>0.59151553053992079</c:v>
                      </c:pt>
                      <c:pt idx="278">
                        <c:v>0.81745079745879423</c:v>
                      </c:pt>
                      <c:pt idx="279">
                        <c:v>1.0778674641254609</c:v>
                      </c:pt>
                      <c:pt idx="280">
                        <c:v>1.4417853890189958</c:v>
                      </c:pt>
                      <c:pt idx="281">
                        <c:v>1.2576561421670118</c:v>
                      </c:pt>
                      <c:pt idx="282">
                        <c:v>2.0073404856013553</c:v>
                      </c:pt>
                      <c:pt idx="283">
                        <c:v>3.0818215600824295</c:v>
                      </c:pt>
                      <c:pt idx="284">
                        <c:v>3.8123988943661078</c:v>
                      </c:pt>
                      <c:pt idx="285">
                        <c:v>3.0215961298791321</c:v>
                      </c:pt>
                      <c:pt idx="286">
                        <c:v>1.7066717380316636</c:v>
                      </c:pt>
                      <c:pt idx="287">
                        <c:v>0.80316950256221509</c:v>
                      </c:pt>
                      <c:pt idx="288">
                        <c:v>1.0468342199111429</c:v>
                      </c:pt>
                      <c:pt idx="289">
                        <c:v>0.81819438162721747</c:v>
                      </c:pt>
                      <c:pt idx="290">
                        <c:v>0.80705356166286801</c:v>
                      </c:pt>
                      <c:pt idx="291">
                        <c:v>1.3102741735791321</c:v>
                      </c:pt>
                      <c:pt idx="292">
                        <c:v>1.3428493927215153</c:v>
                      </c:pt>
                      <c:pt idx="293">
                        <c:v>2.4890995845502037</c:v>
                      </c:pt>
                      <c:pt idx="294">
                        <c:v>2.8474193209292551</c:v>
                      </c:pt>
                      <c:pt idx="295">
                        <c:v>3.0656732891832235</c:v>
                      </c:pt>
                      <c:pt idx="296">
                        <c:v>4.0721723089272759</c:v>
                      </c:pt>
                      <c:pt idx="297">
                        <c:v>6.8628953351175568</c:v>
                      </c:pt>
                      <c:pt idx="298">
                        <c:v>8.5483307705529921</c:v>
                      </c:pt>
                      <c:pt idx="299">
                        <c:v>8.9200311422533645</c:v>
                      </c:pt>
                      <c:pt idx="300">
                        <c:v>5.8800736220091059</c:v>
                      </c:pt>
                      <c:pt idx="301">
                        <c:v>7.6241253660608495</c:v>
                      </c:pt>
                      <c:pt idx="302">
                        <c:v>6.773274515209998</c:v>
                      </c:pt>
                      <c:pt idx="303">
                        <c:v>7.7598613681087905</c:v>
                      </c:pt>
                      <c:pt idx="304">
                        <c:v>8.4700624380220919</c:v>
                      </c:pt>
                      <c:pt idx="305">
                        <c:v>11.833630087304025</c:v>
                      </c:pt>
                      <c:pt idx="306">
                        <c:v>15.541005186431702</c:v>
                      </c:pt>
                      <c:pt idx="307">
                        <c:v>15.746555032269319</c:v>
                      </c:pt>
                      <c:pt idx="308">
                        <c:v>14.519739519739518</c:v>
                      </c:pt>
                      <c:pt idx="309">
                        <c:v>11.038090449855156</c:v>
                      </c:pt>
                      <c:pt idx="310">
                        <c:v>7.0513794864000063</c:v>
                      </c:pt>
                      <c:pt idx="311">
                        <c:v>3.062775497796018</c:v>
                      </c:pt>
                      <c:pt idx="312">
                        <c:v>1.5882019285309132</c:v>
                      </c:pt>
                      <c:pt idx="313">
                        <c:v>1.2195121951219512</c:v>
                      </c:pt>
                      <c:pt idx="314">
                        <c:v>1.2195121951219512</c:v>
                      </c:pt>
                      <c:pt idx="315">
                        <c:v>0.4065040650406504</c:v>
                      </c:pt>
                      <c:pt idx="316">
                        <c:v>0</c:v>
                      </c:pt>
                      <c:pt idx="317">
                        <c:v>0</c:v>
                      </c:pt>
                      <c:pt idx="318">
                        <c:v>0.28011204481792717</c:v>
                      </c:pt>
                      <c:pt idx="319">
                        <c:v>0.5425792364189771</c:v>
                      </c:pt>
                      <c:pt idx="320">
                        <c:v>0.77567946951921007</c:v>
                      </c:pt>
                      <c:pt idx="321">
                        <c:v>1.2308615423483418</c:v>
                      </c:pt>
                      <c:pt idx="322">
                        <c:v>1.6135556410698726</c:v>
                      </c:pt>
                      <c:pt idx="323">
                        <c:v>2.2297123081819539</c:v>
                      </c:pt>
                      <c:pt idx="324">
                        <c:v>2.1155362029572551</c:v>
                      </c:pt>
                      <c:pt idx="325">
                        <c:v>2.2056690302817334</c:v>
                      </c:pt>
                      <c:pt idx="326">
                        <c:v>2.2336051125255594</c:v>
                      </c:pt>
                      <c:pt idx="327">
                        <c:v>2.7861960202909923</c:v>
                      </c:pt>
                      <c:pt idx="328">
                        <c:v>4.2189235828607359</c:v>
                      </c:pt>
                      <c:pt idx="329">
                        <c:v>5.4121239751457964</c:v>
                      </c:pt>
                      <c:pt idx="330">
                        <c:v>6.7005362670792152</c:v>
                      </c:pt>
                      <c:pt idx="331">
                        <c:v>8.5529937006910899</c:v>
                      </c:pt>
                      <c:pt idx="332">
                        <c:v>9.8707633171343598</c:v>
                      </c:pt>
                      <c:pt idx="333">
                        <c:v>12.26380175078193</c:v>
                      </c:pt>
                      <c:pt idx="334">
                        <c:v>13.767689642775435</c:v>
                      </c:pt>
                      <c:pt idx="335">
                        <c:v>13.935928981521686</c:v>
                      </c:pt>
                      <c:pt idx="336">
                        <c:v>14.196855269845235</c:v>
                      </c:pt>
                      <c:pt idx="337">
                        <c:v>10.337560348273561</c:v>
                      </c:pt>
                      <c:pt idx="338">
                        <c:v>7.7565704151453225</c:v>
                      </c:pt>
                      <c:pt idx="339">
                        <c:v>4.056490687668334</c:v>
                      </c:pt>
                      <c:pt idx="340">
                        <c:v>2.5966366730697938</c:v>
                      </c:pt>
                      <c:pt idx="341">
                        <c:v>1.9343721178583564</c:v>
                      </c:pt>
                      <c:pt idx="342">
                        <c:v>2.1354303189165571</c:v>
                      </c:pt>
                      <c:pt idx="343">
                        <c:v>4.7147953982816366</c:v>
                      </c:pt>
                      <c:pt idx="344">
                        <c:v>5.2796451914098972</c:v>
                      </c:pt>
                      <c:pt idx="345">
                        <c:v>6.3600023342670404</c:v>
                      </c:pt>
                      <c:pt idx="346">
                        <c:v>7.1336944541130061</c:v>
                      </c:pt>
                      <c:pt idx="347">
                        <c:v>9.9802123716248392</c:v>
                      </c:pt>
                      <c:pt idx="348">
                        <c:v>11.478609807522275</c:v>
                      </c:pt>
                      <c:pt idx="349">
                        <c:v>11.049529216498364</c:v>
                      </c:pt>
                      <c:pt idx="350">
                        <c:v>10.564715757306173</c:v>
                      </c:pt>
                      <c:pt idx="351">
                        <c:v>8.0825220251124392</c:v>
                      </c:pt>
                      <c:pt idx="352">
                        <c:v>6.5641679068851451</c:v>
                      </c:pt>
                      <c:pt idx="353">
                        <c:v>3.9455330902152674</c:v>
                      </c:pt>
                      <c:pt idx="354">
                        <c:v>2.5334960531782302</c:v>
                      </c:pt>
                      <c:pt idx="355">
                        <c:v>1.8081456720619282</c:v>
                      </c:pt>
                      <c:pt idx="356">
                        <c:v>1.1735057270771556</c:v>
                      </c:pt>
                      <c:pt idx="357">
                        <c:v>1.7227481513195801</c:v>
                      </c:pt>
                      <c:pt idx="358">
                        <c:v>1.298886298886299</c:v>
                      </c:pt>
                      <c:pt idx="359">
                        <c:v>1.3142863142863144</c:v>
                      </c:pt>
                      <c:pt idx="360">
                        <c:v>0.55671055671055669</c:v>
                      </c:pt>
                      <c:pt idx="361">
                        <c:v>0.3003003003003003</c:v>
                      </c:pt>
                      <c:pt idx="362">
                        <c:v>0</c:v>
                      </c:pt>
                      <c:pt idx="363">
                        <c:v>0.23809523809523811</c:v>
                      </c:pt>
                      <c:pt idx="364">
                        <c:v>0.23809523809523811</c:v>
                      </c:pt>
                      <c:pt idx="365">
                        <c:v>0.23809523809523811</c:v>
                      </c:pt>
                      <c:pt idx="366">
                        <c:v>0</c:v>
                      </c:pt>
                      <c:pt idx="367">
                        <c:v>0.44444444444444448</c:v>
                      </c:pt>
                      <c:pt idx="368">
                        <c:v>0.44444444444444448</c:v>
                      </c:pt>
                      <c:pt idx="369">
                        <c:v>0.44444444444444448</c:v>
                      </c:pt>
                      <c:pt idx="370">
                        <c:v>0</c:v>
                      </c:pt>
                      <c:pt idx="371">
                        <c:v>0</c:v>
                      </c:pt>
                      <c:pt idx="372">
                        <c:v>0.15948963317384371</c:v>
                      </c:pt>
                      <c:pt idx="373">
                        <c:v>0.36150983519404573</c:v>
                      </c:pt>
                      <c:pt idx="374">
                        <c:v>0.70164588961581442</c:v>
                      </c:pt>
                      <c:pt idx="375">
                        <c:v>1.1790989316012064</c:v>
                      </c:pt>
                      <c:pt idx="376">
                        <c:v>2.7501283749710752</c:v>
                      </c:pt>
                      <c:pt idx="377">
                        <c:v>4.7397414244919585</c:v>
                      </c:pt>
                      <c:pt idx="378">
                        <c:v>7.1980368445708178</c:v>
                      </c:pt>
                      <c:pt idx="379">
                        <c:v>9.0553502354843776</c:v>
                      </c:pt>
                      <c:pt idx="380">
                        <c:v>13.171273323070272</c:v>
                      </c:pt>
                      <c:pt idx="381">
                        <c:v>18.156843308640259</c:v>
                      </c:pt>
                      <c:pt idx="382">
                        <c:v>24.744235716222722</c:v>
                      </c:pt>
                      <c:pt idx="383">
                        <c:v>27.050891271435333</c:v>
                      </c:pt>
                      <c:pt idx="384">
                        <c:v>24.735848956393017</c:v>
                      </c:pt>
                      <c:pt idx="385">
                        <c:v>19.420054296820648</c:v>
                      </c:pt>
                      <c:pt idx="386">
                        <c:v>14.437567819920764</c:v>
                      </c:pt>
                      <c:pt idx="387">
                        <c:v>10.468209239783738</c:v>
                      </c:pt>
                      <c:pt idx="388">
                        <c:v>6.6484995377210945</c:v>
                      </c:pt>
                      <c:pt idx="389">
                        <c:v>3.1134000519173832</c:v>
                      </c:pt>
                      <c:pt idx="390">
                        <c:v>1.3169928662886408</c:v>
                      </c:pt>
                      <c:pt idx="391">
                        <c:v>0.45119200048777514</c:v>
                      </c:pt>
                      <c:pt idx="392">
                        <c:v>0.21645021645021645</c:v>
                      </c:pt>
                      <c:pt idx="393">
                        <c:v>0.21645021645021645</c:v>
                      </c:pt>
                      <c:pt idx="394">
                        <c:v>0</c:v>
                      </c:pt>
                      <c:pt idx="395">
                        <c:v>0</c:v>
                      </c:pt>
                      <c:pt idx="396">
                        <c:v>0</c:v>
                      </c:pt>
                      <c:pt idx="397">
                        <c:v>0</c:v>
                      </c:pt>
                    </c:numCache>
                  </c:numRef>
                </c:val>
                <c:smooth val="0"/>
                <c:extLst>
                  <c:ext xmlns:c16="http://schemas.microsoft.com/office/drawing/2014/chart" uri="{C3380CC4-5D6E-409C-BE32-E72D297353CC}">
                    <c16:uniqueId val="{0000000A-8715-4FFA-BEEC-00E9FE8325B1}"/>
                  </c:ext>
                </c:extLst>
              </c15:ser>
            </c15:filteredLineSeries>
          </c:ext>
        </c:extLst>
      </c:lineChart>
      <c:valAx>
        <c:axId val="545988816"/>
        <c:scaling>
          <c:orientation val="minMax"/>
          <c:max val="65"/>
          <c:min val="0"/>
        </c:scaling>
        <c:delete val="0"/>
        <c:axPos val="r"/>
        <c:title>
          <c:tx>
            <c:rich>
              <a:bodyPr rot="-5400000" spcFirstLastPara="1" vertOverflow="ellipsis" vert="horz" wrap="square" anchor="ctr" anchorCtr="1"/>
              <a:lstStyle/>
              <a:p>
                <a:pPr>
                  <a:defRPr sz="1200" b="1" i="0" u="none" strike="noStrike" kern="1200" baseline="0">
                    <a:solidFill>
                      <a:sysClr val="windowText" lastClr="000000"/>
                    </a:solidFill>
                    <a:latin typeface="+mn-lt"/>
                    <a:ea typeface="+mn-ea"/>
                    <a:cs typeface="+mn-cs"/>
                  </a:defRPr>
                </a:pPr>
                <a:r>
                  <a:rPr lang="en-ZA"/>
                  <a:t>Number positive</a:t>
                </a:r>
              </a:p>
            </c:rich>
          </c:tx>
          <c:layout/>
          <c:overlay val="0"/>
          <c:spPr>
            <a:noFill/>
            <a:ln>
              <a:noFill/>
            </a:ln>
            <a:effectLst/>
          </c:spPr>
          <c:txPr>
            <a:bodyPr rot="-5400000" spcFirstLastPara="1" vertOverflow="ellipsis" vert="horz" wrap="square" anchor="ctr" anchorCtr="1"/>
            <a:lstStyle/>
            <a:p>
              <a:pPr>
                <a:defRPr sz="1200" b="1"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a:solidFill>
              <a:schemeClr val="bg2">
                <a:lumMod val="75000"/>
              </a:schemeClr>
            </a:solid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545988160"/>
        <c:crosses val="max"/>
        <c:crossBetween val="between"/>
      </c:valAx>
      <c:catAx>
        <c:axId val="545988160"/>
        <c:scaling>
          <c:orientation val="minMax"/>
        </c:scaling>
        <c:delete val="0"/>
        <c:axPos val="b"/>
        <c:title>
          <c:tx>
            <c:rich>
              <a:bodyPr rot="0" spcFirstLastPara="1" vertOverflow="ellipsis" vert="horz" wrap="square" anchor="ctr" anchorCtr="1"/>
              <a:lstStyle/>
              <a:p>
                <a:pPr>
                  <a:defRPr sz="1200" b="1" i="0" u="none" strike="noStrike" kern="1200" baseline="0">
                    <a:solidFill>
                      <a:sysClr val="windowText" lastClr="000000"/>
                    </a:solidFill>
                    <a:latin typeface="+mn-lt"/>
                    <a:ea typeface="+mn-ea"/>
                    <a:cs typeface="+mn-cs"/>
                  </a:defRPr>
                </a:pPr>
                <a:r>
                  <a:rPr lang="en-ZA"/>
                  <a:t>Year and week</a:t>
                </a:r>
              </a:p>
            </c:rich>
          </c:tx>
          <c:layout/>
          <c:overlay val="0"/>
          <c:spPr>
            <a:noFill/>
            <a:ln>
              <a:noFill/>
            </a:ln>
            <a:effectLst/>
          </c:spPr>
          <c:txPr>
            <a:bodyPr rot="0" spcFirstLastPara="1" vertOverflow="ellipsis" vert="horz" wrap="square" anchor="ctr" anchorCtr="1"/>
            <a:lstStyle/>
            <a:p>
              <a:pPr>
                <a:defRPr sz="1200" b="1"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545988816"/>
        <c:crosses val="autoZero"/>
        <c:auto val="1"/>
        <c:lblAlgn val="ctr"/>
        <c:lblOffset val="100"/>
        <c:noMultiLvlLbl val="0"/>
      </c:catAx>
      <c:valAx>
        <c:axId val="545985208"/>
        <c:scaling>
          <c:orientation val="minMax"/>
          <c:max val="70"/>
          <c:min val="0"/>
        </c:scaling>
        <c:delete val="0"/>
        <c:axPos val="l"/>
        <c:title>
          <c:tx>
            <c:rich>
              <a:bodyPr rot="-5400000" spcFirstLastPara="1" vertOverflow="ellipsis" vert="horz" wrap="square" anchor="ctr" anchorCtr="1"/>
              <a:lstStyle/>
              <a:p>
                <a:pPr>
                  <a:defRPr sz="1200" b="1" i="0" u="none" strike="noStrike" kern="1200" baseline="0">
                    <a:solidFill>
                      <a:sysClr val="windowText" lastClr="000000"/>
                    </a:solidFill>
                    <a:latin typeface="+mn-lt"/>
                    <a:ea typeface="+mn-ea"/>
                    <a:cs typeface="+mn-cs"/>
                  </a:defRPr>
                </a:pPr>
                <a:r>
                  <a:rPr lang="en-ZA"/>
                  <a:t>Detection rate (%)</a:t>
                </a:r>
              </a:p>
            </c:rich>
          </c:tx>
          <c:layout/>
          <c:overlay val="0"/>
          <c:spPr>
            <a:noFill/>
            <a:ln>
              <a:noFill/>
            </a:ln>
            <a:effectLst/>
          </c:spPr>
          <c:txPr>
            <a:bodyPr rot="-5400000" spcFirstLastPara="1" vertOverflow="ellipsis" vert="horz" wrap="square" anchor="ctr" anchorCtr="1"/>
            <a:lstStyle/>
            <a:p>
              <a:pPr>
                <a:defRPr sz="1200" b="1" i="0" u="none" strike="noStrike" kern="1200" baseline="0">
                  <a:solidFill>
                    <a:sysClr val="windowText" lastClr="000000"/>
                  </a:solidFill>
                  <a:latin typeface="+mn-lt"/>
                  <a:ea typeface="+mn-ea"/>
                  <a:cs typeface="+mn-cs"/>
                </a:defRPr>
              </a:pPr>
              <a:endParaRPr lang="en-US"/>
            </a:p>
          </c:txPr>
        </c:title>
        <c:numFmt formatCode="0" sourceLinked="1"/>
        <c:majorTickMark val="none"/>
        <c:minorTickMark val="none"/>
        <c:tickLblPos val="nextTo"/>
        <c:spPr>
          <a:noFill/>
          <a:ln>
            <a:solidFill>
              <a:schemeClr val="bg2"/>
            </a:solid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545983240"/>
        <c:crosses val="autoZero"/>
        <c:crossBetween val="between"/>
      </c:valAx>
      <c:catAx>
        <c:axId val="545983240"/>
        <c:scaling>
          <c:orientation val="minMax"/>
        </c:scaling>
        <c:delete val="1"/>
        <c:axPos val="b"/>
        <c:numFmt formatCode="General" sourceLinked="1"/>
        <c:majorTickMark val="none"/>
        <c:minorTickMark val="none"/>
        <c:tickLblPos val="nextTo"/>
        <c:crossAx val="545985208"/>
        <c:crosses val="autoZero"/>
        <c:auto val="1"/>
        <c:lblAlgn val="ctr"/>
        <c:lblOffset val="100"/>
        <c:noMultiLvlLbl val="0"/>
      </c:catAx>
      <c:spPr>
        <a:noFill/>
        <a:ln>
          <a:noFill/>
        </a:ln>
        <a:effectLst/>
      </c:spPr>
    </c:plotArea>
    <c:legend>
      <c:legendPos val="b"/>
      <c:layout>
        <c:manualLayout>
          <c:xMode val="edge"/>
          <c:yMode val="edge"/>
          <c:x val="7.9954362076338301E-3"/>
          <c:y val="0.90121736119883411"/>
          <c:w val="0.98413026204735587"/>
          <c:h val="8.0957326858206877E-2"/>
        </c:manualLayout>
      </c:layout>
      <c:overlay val="0"/>
      <c:spPr>
        <a:noFill/>
        <a:ln>
          <a:noFill/>
        </a:ln>
        <a:effectLst/>
      </c:spPr>
      <c:txPr>
        <a:bodyPr rot="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sz="1200">
          <a:solidFill>
            <a:sysClr val="windowText" lastClr="000000"/>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6392206027440647E-2"/>
          <c:y val="3.9719824821412959E-2"/>
          <c:w val="0.86617775065283298"/>
          <c:h val="0.56460051831759628"/>
        </c:manualLayout>
      </c:layout>
      <c:barChart>
        <c:barDir val="col"/>
        <c:grouping val="stacked"/>
        <c:varyColors val="0"/>
        <c:ser>
          <c:idx val="2"/>
          <c:order val="0"/>
          <c:tx>
            <c:strRef>
              <c:f>'&lt;5 years old'!$E$1</c:f>
              <c:strCache>
                <c:ptCount val="1"/>
                <c:pt idx="0">
                  <c:v>Below threshold</c:v>
                </c:pt>
              </c:strCache>
            </c:strRef>
          </c:tx>
          <c:spPr>
            <a:solidFill>
              <a:srgbClr val="9FE6FF"/>
            </a:solidFill>
          </c:spPr>
          <c:invertIfNegative val="0"/>
          <c:cat>
            <c:multiLvlStrRef>
              <c:f>'&lt;5 years old'!$A$2:$B$313</c:f>
              <c:multiLvlStrCache>
                <c:ptCount val="312"/>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1</c:v>
                  </c:pt>
                  <c:pt idx="53">
                    <c:v>2</c:v>
                  </c:pt>
                  <c:pt idx="54">
                    <c:v>3</c:v>
                  </c:pt>
                  <c:pt idx="55">
                    <c:v>4</c:v>
                  </c:pt>
                  <c:pt idx="56">
                    <c:v>5</c:v>
                  </c:pt>
                  <c:pt idx="57">
                    <c:v>6</c:v>
                  </c:pt>
                  <c:pt idx="58">
                    <c:v>7</c:v>
                  </c:pt>
                  <c:pt idx="59">
                    <c:v>8</c:v>
                  </c:pt>
                  <c:pt idx="60">
                    <c:v>9</c:v>
                  </c:pt>
                  <c:pt idx="61">
                    <c:v>10</c:v>
                  </c:pt>
                  <c:pt idx="62">
                    <c:v>11</c:v>
                  </c:pt>
                  <c:pt idx="63">
                    <c:v>12</c:v>
                  </c:pt>
                  <c:pt idx="64">
                    <c:v>13</c:v>
                  </c:pt>
                  <c:pt idx="65">
                    <c:v>14</c:v>
                  </c:pt>
                  <c:pt idx="66">
                    <c:v>15</c:v>
                  </c:pt>
                  <c:pt idx="67">
                    <c:v>16</c:v>
                  </c:pt>
                  <c:pt idx="68">
                    <c:v>17</c:v>
                  </c:pt>
                  <c:pt idx="69">
                    <c:v>18</c:v>
                  </c:pt>
                  <c:pt idx="70">
                    <c:v>19</c:v>
                  </c:pt>
                  <c:pt idx="71">
                    <c:v>20</c:v>
                  </c:pt>
                  <c:pt idx="72">
                    <c:v>21</c:v>
                  </c:pt>
                  <c:pt idx="73">
                    <c:v>22</c:v>
                  </c:pt>
                  <c:pt idx="74">
                    <c:v>23</c:v>
                  </c:pt>
                  <c:pt idx="75">
                    <c:v>24</c:v>
                  </c:pt>
                  <c:pt idx="76">
                    <c:v>25</c:v>
                  </c:pt>
                  <c:pt idx="77">
                    <c:v>26</c:v>
                  </c:pt>
                  <c:pt idx="78">
                    <c:v>27</c:v>
                  </c:pt>
                  <c:pt idx="79">
                    <c:v>28</c:v>
                  </c:pt>
                  <c:pt idx="80">
                    <c:v>29</c:v>
                  </c:pt>
                  <c:pt idx="81">
                    <c:v>30</c:v>
                  </c:pt>
                  <c:pt idx="82">
                    <c:v>31</c:v>
                  </c:pt>
                  <c:pt idx="83">
                    <c:v>32</c:v>
                  </c:pt>
                  <c:pt idx="84">
                    <c:v>33</c:v>
                  </c:pt>
                  <c:pt idx="85">
                    <c:v>34</c:v>
                  </c:pt>
                  <c:pt idx="86">
                    <c:v>35</c:v>
                  </c:pt>
                  <c:pt idx="87">
                    <c:v>36</c:v>
                  </c:pt>
                  <c:pt idx="88">
                    <c:v>37</c:v>
                  </c:pt>
                  <c:pt idx="89">
                    <c:v>38</c:v>
                  </c:pt>
                  <c:pt idx="90">
                    <c:v>39</c:v>
                  </c:pt>
                  <c:pt idx="91">
                    <c:v>40</c:v>
                  </c:pt>
                  <c:pt idx="92">
                    <c:v>41</c:v>
                  </c:pt>
                  <c:pt idx="93">
                    <c:v>42</c:v>
                  </c:pt>
                  <c:pt idx="94">
                    <c:v>43</c:v>
                  </c:pt>
                  <c:pt idx="95">
                    <c:v>44</c:v>
                  </c:pt>
                  <c:pt idx="96">
                    <c:v>45</c:v>
                  </c:pt>
                  <c:pt idx="97">
                    <c:v>46</c:v>
                  </c:pt>
                  <c:pt idx="98">
                    <c:v>47</c:v>
                  </c:pt>
                  <c:pt idx="99">
                    <c:v>48</c:v>
                  </c:pt>
                  <c:pt idx="100">
                    <c:v>49</c:v>
                  </c:pt>
                  <c:pt idx="101">
                    <c:v>50</c:v>
                  </c:pt>
                  <c:pt idx="102">
                    <c:v>51</c:v>
                  </c:pt>
                  <c:pt idx="103">
                    <c:v>52</c:v>
                  </c:pt>
                  <c:pt idx="104">
                    <c:v>1</c:v>
                  </c:pt>
                  <c:pt idx="105">
                    <c:v>2</c:v>
                  </c:pt>
                  <c:pt idx="106">
                    <c:v>3</c:v>
                  </c:pt>
                  <c:pt idx="107">
                    <c:v>4</c:v>
                  </c:pt>
                  <c:pt idx="108">
                    <c:v>5</c:v>
                  </c:pt>
                  <c:pt idx="109">
                    <c:v>6</c:v>
                  </c:pt>
                  <c:pt idx="110">
                    <c:v>7</c:v>
                  </c:pt>
                  <c:pt idx="111">
                    <c:v>8</c:v>
                  </c:pt>
                  <c:pt idx="112">
                    <c:v>9</c:v>
                  </c:pt>
                  <c:pt idx="113">
                    <c:v>10</c:v>
                  </c:pt>
                  <c:pt idx="114">
                    <c:v>11</c:v>
                  </c:pt>
                  <c:pt idx="115">
                    <c:v>12</c:v>
                  </c:pt>
                  <c:pt idx="116">
                    <c:v>13</c:v>
                  </c:pt>
                  <c:pt idx="117">
                    <c:v>14</c:v>
                  </c:pt>
                  <c:pt idx="118">
                    <c:v>15</c:v>
                  </c:pt>
                  <c:pt idx="119">
                    <c:v>16</c:v>
                  </c:pt>
                  <c:pt idx="120">
                    <c:v>17</c:v>
                  </c:pt>
                  <c:pt idx="121">
                    <c:v>18</c:v>
                  </c:pt>
                  <c:pt idx="122">
                    <c:v>19</c:v>
                  </c:pt>
                  <c:pt idx="123">
                    <c:v>20</c:v>
                  </c:pt>
                  <c:pt idx="124">
                    <c:v>21</c:v>
                  </c:pt>
                  <c:pt idx="125">
                    <c:v>22</c:v>
                  </c:pt>
                  <c:pt idx="126">
                    <c:v>23</c:v>
                  </c:pt>
                  <c:pt idx="127">
                    <c:v>24</c:v>
                  </c:pt>
                  <c:pt idx="128">
                    <c:v>25</c:v>
                  </c:pt>
                  <c:pt idx="129">
                    <c:v>26</c:v>
                  </c:pt>
                  <c:pt idx="130">
                    <c:v>27</c:v>
                  </c:pt>
                  <c:pt idx="131">
                    <c:v>28</c:v>
                  </c:pt>
                  <c:pt idx="132">
                    <c:v>29</c:v>
                  </c:pt>
                  <c:pt idx="133">
                    <c:v>30</c:v>
                  </c:pt>
                  <c:pt idx="134">
                    <c:v>31</c:v>
                  </c:pt>
                  <c:pt idx="135">
                    <c:v>32</c:v>
                  </c:pt>
                  <c:pt idx="136">
                    <c:v>33</c:v>
                  </c:pt>
                  <c:pt idx="137">
                    <c:v>34</c:v>
                  </c:pt>
                  <c:pt idx="138">
                    <c:v>35</c:v>
                  </c:pt>
                  <c:pt idx="139">
                    <c:v>36</c:v>
                  </c:pt>
                  <c:pt idx="140">
                    <c:v>37</c:v>
                  </c:pt>
                  <c:pt idx="141">
                    <c:v>38</c:v>
                  </c:pt>
                  <c:pt idx="142">
                    <c:v>39</c:v>
                  </c:pt>
                  <c:pt idx="143">
                    <c:v>40</c:v>
                  </c:pt>
                  <c:pt idx="144">
                    <c:v>41</c:v>
                  </c:pt>
                  <c:pt idx="145">
                    <c:v>42</c:v>
                  </c:pt>
                  <c:pt idx="146">
                    <c:v>43</c:v>
                  </c:pt>
                  <c:pt idx="147">
                    <c:v>44</c:v>
                  </c:pt>
                  <c:pt idx="148">
                    <c:v>45</c:v>
                  </c:pt>
                  <c:pt idx="149">
                    <c:v>46</c:v>
                  </c:pt>
                  <c:pt idx="150">
                    <c:v>47</c:v>
                  </c:pt>
                  <c:pt idx="151">
                    <c:v>48</c:v>
                  </c:pt>
                  <c:pt idx="152">
                    <c:v>49</c:v>
                  </c:pt>
                  <c:pt idx="153">
                    <c:v>50</c:v>
                  </c:pt>
                  <c:pt idx="154">
                    <c:v>51</c:v>
                  </c:pt>
                  <c:pt idx="155">
                    <c:v>52</c:v>
                  </c:pt>
                  <c:pt idx="156">
                    <c:v>1</c:v>
                  </c:pt>
                  <c:pt idx="157">
                    <c:v>2</c:v>
                  </c:pt>
                  <c:pt idx="158">
                    <c:v>3</c:v>
                  </c:pt>
                  <c:pt idx="159">
                    <c:v>4</c:v>
                  </c:pt>
                  <c:pt idx="160">
                    <c:v>5</c:v>
                  </c:pt>
                  <c:pt idx="161">
                    <c:v>6</c:v>
                  </c:pt>
                  <c:pt idx="162">
                    <c:v>7</c:v>
                  </c:pt>
                  <c:pt idx="163">
                    <c:v>8</c:v>
                  </c:pt>
                  <c:pt idx="164">
                    <c:v>9</c:v>
                  </c:pt>
                  <c:pt idx="165">
                    <c:v>10</c:v>
                  </c:pt>
                  <c:pt idx="166">
                    <c:v>11</c:v>
                  </c:pt>
                  <c:pt idx="167">
                    <c:v>12</c:v>
                  </c:pt>
                  <c:pt idx="168">
                    <c:v>13</c:v>
                  </c:pt>
                  <c:pt idx="169">
                    <c:v>14</c:v>
                  </c:pt>
                  <c:pt idx="170">
                    <c:v>15</c:v>
                  </c:pt>
                  <c:pt idx="171">
                    <c:v>16</c:v>
                  </c:pt>
                  <c:pt idx="172">
                    <c:v>17</c:v>
                  </c:pt>
                  <c:pt idx="173">
                    <c:v>18</c:v>
                  </c:pt>
                  <c:pt idx="174">
                    <c:v>19</c:v>
                  </c:pt>
                  <c:pt idx="175">
                    <c:v>20</c:v>
                  </c:pt>
                  <c:pt idx="176">
                    <c:v>21</c:v>
                  </c:pt>
                  <c:pt idx="177">
                    <c:v>22</c:v>
                  </c:pt>
                  <c:pt idx="178">
                    <c:v>23</c:v>
                  </c:pt>
                  <c:pt idx="179">
                    <c:v>24</c:v>
                  </c:pt>
                  <c:pt idx="180">
                    <c:v>25</c:v>
                  </c:pt>
                  <c:pt idx="181">
                    <c:v>26</c:v>
                  </c:pt>
                  <c:pt idx="182">
                    <c:v>27</c:v>
                  </c:pt>
                  <c:pt idx="183">
                    <c:v>28</c:v>
                  </c:pt>
                  <c:pt idx="184">
                    <c:v>29</c:v>
                  </c:pt>
                  <c:pt idx="185">
                    <c:v>30</c:v>
                  </c:pt>
                  <c:pt idx="186">
                    <c:v>31</c:v>
                  </c:pt>
                  <c:pt idx="187">
                    <c:v>32</c:v>
                  </c:pt>
                  <c:pt idx="188">
                    <c:v>33</c:v>
                  </c:pt>
                  <c:pt idx="189">
                    <c:v>34</c:v>
                  </c:pt>
                  <c:pt idx="190">
                    <c:v>35</c:v>
                  </c:pt>
                  <c:pt idx="191">
                    <c:v>36</c:v>
                  </c:pt>
                  <c:pt idx="192">
                    <c:v>37</c:v>
                  </c:pt>
                  <c:pt idx="193">
                    <c:v>38</c:v>
                  </c:pt>
                  <c:pt idx="194">
                    <c:v>39</c:v>
                  </c:pt>
                  <c:pt idx="195">
                    <c:v>40</c:v>
                  </c:pt>
                  <c:pt idx="196">
                    <c:v>41</c:v>
                  </c:pt>
                  <c:pt idx="197">
                    <c:v>42</c:v>
                  </c:pt>
                  <c:pt idx="198">
                    <c:v>43</c:v>
                  </c:pt>
                  <c:pt idx="199">
                    <c:v>44</c:v>
                  </c:pt>
                  <c:pt idx="200">
                    <c:v>45</c:v>
                  </c:pt>
                  <c:pt idx="201">
                    <c:v>46</c:v>
                  </c:pt>
                  <c:pt idx="202">
                    <c:v>47</c:v>
                  </c:pt>
                  <c:pt idx="203">
                    <c:v>48</c:v>
                  </c:pt>
                  <c:pt idx="204">
                    <c:v>49</c:v>
                  </c:pt>
                  <c:pt idx="205">
                    <c:v>50</c:v>
                  </c:pt>
                  <c:pt idx="206">
                    <c:v>51</c:v>
                  </c:pt>
                  <c:pt idx="207">
                    <c:v>52</c:v>
                  </c:pt>
                  <c:pt idx="208">
                    <c:v>1</c:v>
                  </c:pt>
                  <c:pt idx="209">
                    <c:v>2</c:v>
                  </c:pt>
                  <c:pt idx="210">
                    <c:v>3</c:v>
                  </c:pt>
                  <c:pt idx="211">
                    <c:v>4</c:v>
                  </c:pt>
                  <c:pt idx="212">
                    <c:v>5</c:v>
                  </c:pt>
                  <c:pt idx="213">
                    <c:v>6</c:v>
                  </c:pt>
                  <c:pt idx="214">
                    <c:v>7</c:v>
                  </c:pt>
                  <c:pt idx="215">
                    <c:v>8</c:v>
                  </c:pt>
                  <c:pt idx="216">
                    <c:v>9</c:v>
                  </c:pt>
                  <c:pt idx="217">
                    <c:v>10</c:v>
                  </c:pt>
                  <c:pt idx="218">
                    <c:v>11</c:v>
                  </c:pt>
                  <c:pt idx="219">
                    <c:v>12</c:v>
                  </c:pt>
                  <c:pt idx="220">
                    <c:v>13</c:v>
                  </c:pt>
                  <c:pt idx="221">
                    <c:v>14</c:v>
                  </c:pt>
                  <c:pt idx="222">
                    <c:v>15</c:v>
                  </c:pt>
                  <c:pt idx="223">
                    <c:v>16</c:v>
                  </c:pt>
                  <c:pt idx="224">
                    <c:v>17</c:v>
                  </c:pt>
                  <c:pt idx="225">
                    <c:v>18</c:v>
                  </c:pt>
                  <c:pt idx="226">
                    <c:v>19</c:v>
                  </c:pt>
                  <c:pt idx="227">
                    <c:v>20</c:v>
                  </c:pt>
                  <c:pt idx="228">
                    <c:v>21</c:v>
                  </c:pt>
                  <c:pt idx="229">
                    <c:v>22</c:v>
                  </c:pt>
                  <c:pt idx="230">
                    <c:v>23</c:v>
                  </c:pt>
                  <c:pt idx="231">
                    <c:v>24</c:v>
                  </c:pt>
                  <c:pt idx="232">
                    <c:v>25</c:v>
                  </c:pt>
                  <c:pt idx="233">
                    <c:v>26</c:v>
                  </c:pt>
                  <c:pt idx="234">
                    <c:v>27</c:v>
                  </c:pt>
                  <c:pt idx="235">
                    <c:v>28</c:v>
                  </c:pt>
                  <c:pt idx="236">
                    <c:v>29</c:v>
                  </c:pt>
                  <c:pt idx="237">
                    <c:v>30</c:v>
                  </c:pt>
                  <c:pt idx="238">
                    <c:v>31</c:v>
                  </c:pt>
                  <c:pt idx="239">
                    <c:v>32</c:v>
                  </c:pt>
                  <c:pt idx="240">
                    <c:v>33</c:v>
                  </c:pt>
                  <c:pt idx="241">
                    <c:v>34</c:v>
                  </c:pt>
                  <c:pt idx="242">
                    <c:v>35</c:v>
                  </c:pt>
                  <c:pt idx="243">
                    <c:v>36</c:v>
                  </c:pt>
                  <c:pt idx="244">
                    <c:v>37</c:v>
                  </c:pt>
                  <c:pt idx="245">
                    <c:v>38</c:v>
                  </c:pt>
                  <c:pt idx="246">
                    <c:v>39</c:v>
                  </c:pt>
                  <c:pt idx="247">
                    <c:v>40</c:v>
                  </c:pt>
                  <c:pt idx="248">
                    <c:v>41</c:v>
                  </c:pt>
                  <c:pt idx="249">
                    <c:v>42</c:v>
                  </c:pt>
                  <c:pt idx="250">
                    <c:v>43</c:v>
                  </c:pt>
                  <c:pt idx="251">
                    <c:v>44</c:v>
                  </c:pt>
                  <c:pt idx="252">
                    <c:v>45</c:v>
                  </c:pt>
                  <c:pt idx="253">
                    <c:v>46</c:v>
                  </c:pt>
                  <c:pt idx="254">
                    <c:v>47</c:v>
                  </c:pt>
                  <c:pt idx="255">
                    <c:v>48</c:v>
                  </c:pt>
                  <c:pt idx="256">
                    <c:v>49</c:v>
                  </c:pt>
                  <c:pt idx="257">
                    <c:v>50</c:v>
                  </c:pt>
                  <c:pt idx="258">
                    <c:v>51</c:v>
                  </c:pt>
                  <c:pt idx="259">
                    <c:v>52</c:v>
                  </c:pt>
                  <c:pt idx="260">
                    <c:v>1</c:v>
                  </c:pt>
                  <c:pt idx="261">
                    <c:v>2</c:v>
                  </c:pt>
                  <c:pt idx="262">
                    <c:v>3</c:v>
                  </c:pt>
                  <c:pt idx="263">
                    <c:v>4</c:v>
                  </c:pt>
                  <c:pt idx="264">
                    <c:v>5</c:v>
                  </c:pt>
                  <c:pt idx="265">
                    <c:v>6</c:v>
                  </c:pt>
                  <c:pt idx="266">
                    <c:v>7</c:v>
                  </c:pt>
                  <c:pt idx="267">
                    <c:v>8</c:v>
                  </c:pt>
                  <c:pt idx="268">
                    <c:v>9</c:v>
                  </c:pt>
                  <c:pt idx="269">
                    <c:v>10</c:v>
                  </c:pt>
                  <c:pt idx="270">
                    <c:v>11</c:v>
                  </c:pt>
                  <c:pt idx="271">
                    <c:v>12</c:v>
                  </c:pt>
                  <c:pt idx="272">
                    <c:v>13</c:v>
                  </c:pt>
                  <c:pt idx="273">
                    <c:v>14</c:v>
                  </c:pt>
                  <c:pt idx="274">
                    <c:v>15</c:v>
                  </c:pt>
                  <c:pt idx="275">
                    <c:v>16</c:v>
                  </c:pt>
                  <c:pt idx="276">
                    <c:v>17</c:v>
                  </c:pt>
                  <c:pt idx="277">
                    <c:v>18</c:v>
                  </c:pt>
                  <c:pt idx="278">
                    <c:v>19</c:v>
                  </c:pt>
                  <c:pt idx="279">
                    <c:v>20</c:v>
                  </c:pt>
                  <c:pt idx="280">
                    <c:v>21</c:v>
                  </c:pt>
                  <c:pt idx="281">
                    <c:v>22</c:v>
                  </c:pt>
                  <c:pt idx="282">
                    <c:v>23</c:v>
                  </c:pt>
                  <c:pt idx="283">
                    <c:v>24</c:v>
                  </c:pt>
                  <c:pt idx="284">
                    <c:v>25</c:v>
                  </c:pt>
                  <c:pt idx="285">
                    <c:v>26</c:v>
                  </c:pt>
                  <c:pt idx="286">
                    <c:v>27</c:v>
                  </c:pt>
                  <c:pt idx="287">
                    <c:v>28</c:v>
                  </c:pt>
                  <c:pt idx="288">
                    <c:v>29</c:v>
                  </c:pt>
                  <c:pt idx="289">
                    <c:v>30</c:v>
                  </c:pt>
                  <c:pt idx="290">
                    <c:v>31</c:v>
                  </c:pt>
                  <c:pt idx="291">
                    <c:v>32</c:v>
                  </c:pt>
                  <c:pt idx="292">
                    <c:v>33</c:v>
                  </c:pt>
                  <c:pt idx="293">
                    <c:v>34</c:v>
                  </c:pt>
                  <c:pt idx="294">
                    <c:v>35</c:v>
                  </c:pt>
                  <c:pt idx="295">
                    <c:v>36</c:v>
                  </c:pt>
                  <c:pt idx="296">
                    <c:v>37</c:v>
                  </c:pt>
                  <c:pt idx="297">
                    <c:v>38</c:v>
                  </c:pt>
                  <c:pt idx="298">
                    <c:v>39</c:v>
                  </c:pt>
                  <c:pt idx="299">
                    <c:v>40</c:v>
                  </c:pt>
                  <c:pt idx="300">
                    <c:v>41</c:v>
                  </c:pt>
                  <c:pt idx="301">
                    <c:v>42</c:v>
                  </c:pt>
                  <c:pt idx="302">
                    <c:v>43</c:v>
                  </c:pt>
                  <c:pt idx="303">
                    <c:v>44</c:v>
                  </c:pt>
                  <c:pt idx="304">
                    <c:v>45</c:v>
                  </c:pt>
                  <c:pt idx="305">
                    <c:v>46</c:v>
                  </c:pt>
                  <c:pt idx="306">
                    <c:v>47</c:v>
                  </c:pt>
                  <c:pt idx="307">
                    <c:v>48</c:v>
                  </c:pt>
                  <c:pt idx="308">
                    <c:v>49</c:v>
                  </c:pt>
                  <c:pt idx="309">
                    <c:v>50</c:v>
                  </c:pt>
                  <c:pt idx="310">
                    <c:v>51</c:v>
                  </c:pt>
                  <c:pt idx="311">
                    <c:v>52</c:v>
                  </c:pt>
                </c:lvl>
                <c:lvl>
                  <c:pt idx="0">
                    <c:v>2017</c:v>
                  </c:pt>
                  <c:pt idx="52">
                    <c:v>2018</c:v>
                  </c:pt>
                  <c:pt idx="104">
                    <c:v>2019</c:v>
                  </c:pt>
                  <c:pt idx="156">
                    <c:v>2020</c:v>
                  </c:pt>
                  <c:pt idx="208">
                    <c:v>2021</c:v>
                  </c:pt>
                  <c:pt idx="260">
                    <c:v>2022</c:v>
                  </c:pt>
                </c:lvl>
              </c:multiLvlStrCache>
            </c:multiLvlStrRef>
          </c:cat>
          <c:val>
            <c:numRef>
              <c:f>'&lt;5 years old'!$E$2:$E$313</c:f>
              <c:numCache>
                <c:formatCode>General</c:formatCode>
                <c:ptCount val="312"/>
                <c:pt idx="0">
                  <c:v>29.74</c:v>
                </c:pt>
                <c:pt idx="1">
                  <c:v>29.74</c:v>
                </c:pt>
                <c:pt idx="2">
                  <c:v>29.74</c:v>
                </c:pt>
                <c:pt idx="3">
                  <c:v>29.74</c:v>
                </c:pt>
                <c:pt idx="4">
                  <c:v>29.74</c:v>
                </c:pt>
                <c:pt idx="5">
                  <c:v>29.74</c:v>
                </c:pt>
                <c:pt idx="6">
                  <c:v>29.74</c:v>
                </c:pt>
                <c:pt idx="7">
                  <c:v>29.74</c:v>
                </c:pt>
                <c:pt idx="8">
                  <c:v>29.74</c:v>
                </c:pt>
                <c:pt idx="9">
                  <c:v>29.74</c:v>
                </c:pt>
                <c:pt idx="10">
                  <c:v>29.74</c:v>
                </c:pt>
                <c:pt idx="11">
                  <c:v>29.74</c:v>
                </c:pt>
                <c:pt idx="12">
                  <c:v>29.74</c:v>
                </c:pt>
                <c:pt idx="13">
                  <c:v>29.74</c:v>
                </c:pt>
                <c:pt idx="14">
                  <c:v>29.74</c:v>
                </c:pt>
                <c:pt idx="15">
                  <c:v>29.74</c:v>
                </c:pt>
                <c:pt idx="16">
                  <c:v>29.74</c:v>
                </c:pt>
                <c:pt idx="17">
                  <c:v>29.74</c:v>
                </c:pt>
                <c:pt idx="18">
                  <c:v>29.74</c:v>
                </c:pt>
                <c:pt idx="19">
                  <c:v>29.74</c:v>
                </c:pt>
                <c:pt idx="20">
                  <c:v>29.74</c:v>
                </c:pt>
                <c:pt idx="21">
                  <c:v>29.74</c:v>
                </c:pt>
                <c:pt idx="22">
                  <c:v>29.74</c:v>
                </c:pt>
                <c:pt idx="23">
                  <c:v>29.74</c:v>
                </c:pt>
                <c:pt idx="24">
                  <c:v>29.74</c:v>
                </c:pt>
                <c:pt idx="25">
                  <c:v>29.74</c:v>
                </c:pt>
                <c:pt idx="26">
                  <c:v>29.74</c:v>
                </c:pt>
                <c:pt idx="27">
                  <c:v>29.74</c:v>
                </c:pt>
                <c:pt idx="28">
                  <c:v>29.74</c:v>
                </c:pt>
                <c:pt idx="29">
                  <c:v>29.74</c:v>
                </c:pt>
                <c:pt idx="30">
                  <c:v>29.74</c:v>
                </c:pt>
                <c:pt idx="31">
                  <c:v>29.74</c:v>
                </c:pt>
                <c:pt idx="32">
                  <c:v>29.74</c:v>
                </c:pt>
                <c:pt idx="33">
                  <c:v>29.74</c:v>
                </c:pt>
                <c:pt idx="34">
                  <c:v>29.74</c:v>
                </c:pt>
                <c:pt idx="35">
                  <c:v>29.74</c:v>
                </c:pt>
                <c:pt idx="36">
                  <c:v>29.74</c:v>
                </c:pt>
                <c:pt idx="37">
                  <c:v>29.74</c:v>
                </c:pt>
                <c:pt idx="38">
                  <c:v>29.74</c:v>
                </c:pt>
                <c:pt idx="39">
                  <c:v>29.74</c:v>
                </c:pt>
                <c:pt idx="40">
                  <c:v>29.74</c:v>
                </c:pt>
                <c:pt idx="41">
                  <c:v>29.74</c:v>
                </c:pt>
                <c:pt idx="42">
                  <c:v>29.74</c:v>
                </c:pt>
                <c:pt idx="43">
                  <c:v>29.74</c:v>
                </c:pt>
                <c:pt idx="44">
                  <c:v>29.74</c:v>
                </c:pt>
                <c:pt idx="45">
                  <c:v>29.74</c:v>
                </c:pt>
                <c:pt idx="46">
                  <c:v>29.74</c:v>
                </c:pt>
                <c:pt idx="47">
                  <c:v>29.74</c:v>
                </c:pt>
                <c:pt idx="48">
                  <c:v>29.74</c:v>
                </c:pt>
                <c:pt idx="49">
                  <c:v>29.74</c:v>
                </c:pt>
                <c:pt idx="50">
                  <c:v>29.74</c:v>
                </c:pt>
                <c:pt idx="51">
                  <c:v>29.74</c:v>
                </c:pt>
                <c:pt idx="52">
                  <c:v>29.74</c:v>
                </c:pt>
                <c:pt idx="53">
                  <c:v>29.74</c:v>
                </c:pt>
                <c:pt idx="54">
                  <c:v>29.74</c:v>
                </c:pt>
                <c:pt idx="55">
                  <c:v>29.74</c:v>
                </c:pt>
                <c:pt idx="56">
                  <c:v>29.74</c:v>
                </c:pt>
                <c:pt idx="57">
                  <c:v>29.74</c:v>
                </c:pt>
                <c:pt idx="58">
                  <c:v>29.74</c:v>
                </c:pt>
                <c:pt idx="59">
                  <c:v>29.74</c:v>
                </c:pt>
                <c:pt idx="60">
                  <c:v>29.74</c:v>
                </c:pt>
                <c:pt idx="61">
                  <c:v>29.74</c:v>
                </c:pt>
                <c:pt idx="62">
                  <c:v>29.74</c:v>
                </c:pt>
                <c:pt idx="63">
                  <c:v>29.74</c:v>
                </c:pt>
                <c:pt idx="64">
                  <c:v>29.74</c:v>
                </c:pt>
                <c:pt idx="65">
                  <c:v>29.74</c:v>
                </c:pt>
                <c:pt idx="66">
                  <c:v>29.74</c:v>
                </c:pt>
                <c:pt idx="67">
                  <c:v>29.74</c:v>
                </c:pt>
                <c:pt idx="68">
                  <c:v>29.74</c:v>
                </c:pt>
                <c:pt idx="69">
                  <c:v>29.74</c:v>
                </c:pt>
                <c:pt idx="70">
                  <c:v>29.74</c:v>
                </c:pt>
                <c:pt idx="71">
                  <c:v>29.74</c:v>
                </c:pt>
                <c:pt idx="72">
                  <c:v>29.74</c:v>
                </c:pt>
                <c:pt idx="73">
                  <c:v>29.74</c:v>
                </c:pt>
                <c:pt idx="74">
                  <c:v>29.74</c:v>
                </c:pt>
                <c:pt idx="75">
                  <c:v>29.74</c:v>
                </c:pt>
                <c:pt idx="76">
                  <c:v>29.74</c:v>
                </c:pt>
                <c:pt idx="77">
                  <c:v>29.74</c:v>
                </c:pt>
                <c:pt idx="78">
                  <c:v>29.74</c:v>
                </c:pt>
                <c:pt idx="79">
                  <c:v>29.74</c:v>
                </c:pt>
                <c:pt idx="80">
                  <c:v>29.74</c:v>
                </c:pt>
                <c:pt idx="81">
                  <c:v>29.74</c:v>
                </c:pt>
                <c:pt idx="82">
                  <c:v>29.74</c:v>
                </c:pt>
                <c:pt idx="83">
                  <c:v>29.74</c:v>
                </c:pt>
                <c:pt idx="84">
                  <c:v>29.74</c:v>
                </c:pt>
                <c:pt idx="85">
                  <c:v>29.74</c:v>
                </c:pt>
                <c:pt idx="86">
                  <c:v>29.74</c:v>
                </c:pt>
                <c:pt idx="87">
                  <c:v>29.74</c:v>
                </c:pt>
                <c:pt idx="88">
                  <c:v>29.74</c:v>
                </c:pt>
                <c:pt idx="89">
                  <c:v>29.74</c:v>
                </c:pt>
                <c:pt idx="90">
                  <c:v>29.74</c:v>
                </c:pt>
                <c:pt idx="91">
                  <c:v>29.74</c:v>
                </c:pt>
                <c:pt idx="92">
                  <c:v>29.74</c:v>
                </c:pt>
                <c:pt idx="93">
                  <c:v>29.74</c:v>
                </c:pt>
                <c:pt idx="94">
                  <c:v>29.74</c:v>
                </c:pt>
                <c:pt idx="95">
                  <c:v>29.74</c:v>
                </c:pt>
                <c:pt idx="96">
                  <c:v>29.74</c:v>
                </c:pt>
                <c:pt idx="97">
                  <c:v>29.74</c:v>
                </c:pt>
                <c:pt idx="98">
                  <c:v>29.74</c:v>
                </c:pt>
                <c:pt idx="99">
                  <c:v>29.74</c:v>
                </c:pt>
                <c:pt idx="100">
                  <c:v>29.74</c:v>
                </c:pt>
                <c:pt idx="101">
                  <c:v>29.74</c:v>
                </c:pt>
                <c:pt idx="102">
                  <c:v>29.74</c:v>
                </c:pt>
                <c:pt idx="103">
                  <c:v>29.74</c:v>
                </c:pt>
                <c:pt idx="104">
                  <c:v>29.74</c:v>
                </c:pt>
                <c:pt idx="105">
                  <c:v>29.74</c:v>
                </c:pt>
                <c:pt idx="106">
                  <c:v>29.74</c:v>
                </c:pt>
                <c:pt idx="107">
                  <c:v>29.74</c:v>
                </c:pt>
                <c:pt idx="108">
                  <c:v>29.74</c:v>
                </c:pt>
                <c:pt idx="109">
                  <c:v>29.74</c:v>
                </c:pt>
                <c:pt idx="110">
                  <c:v>29.74</c:v>
                </c:pt>
                <c:pt idx="111">
                  <c:v>29.74</c:v>
                </c:pt>
                <c:pt idx="112">
                  <c:v>29.74</c:v>
                </c:pt>
                <c:pt idx="113">
                  <c:v>29.74</c:v>
                </c:pt>
                <c:pt idx="114">
                  <c:v>29.74</c:v>
                </c:pt>
                <c:pt idx="115">
                  <c:v>29.74</c:v>
                </c:pt>
                <c:pt idx="116">
                  <c:v>29.74</c:v>
                </c:pt>
                <c:pt idx="117">
                  <c:v>29.74</c:v>
                </c:pt>
                <c:pt idx="118">
                  <c:v>29.74</c:v>
                </c:pt>
                <c:pt idx="119">
                  <c:v>29.74</c:v>
                </c:pt>
                <c:pt idx="120">
                  <c:v>29.74</c:v>
                </c:pt>
                <c:pt idx="121">
                  <c:v>29.74</c:v>
                </c:pt>
                <c:pt idx="122">
                  <c:v>29.74</c:v>
                </c:pt>
                <c:pt idx="123">
                  <c:v>29.74</c:v>
                </c:pt>
                <c:pt idx="124">
                  <c:v>29.74</c:v>
                </c:pt>
                <c:pt idx="125">
                  <c:v>29.74</c:v>
                </c:pt>
                <c:pt idx="126">
                  <c:v>29.74</c:v>
                </c:pt>
                <c:pt idx="127">
                  <c:v>29.74</c:v>
                </c:pt>
                <c:pt idx="128">
                  <c:v>29.74</c:v>
                </c:pt>
                <c:pt idx="129">
                  <c:v>29.74</c:v>
                </c:pt>
                <c:pt idx="130">
                  <c:v>29.74</c:v>
                </c:pt>
                <c:pt idx="131">
                  <c:v>29.74</c:v>
                </c:pt>
                <c:pt idx="132">
                  <c:v>29.74</c:v>
                </c:pt>
                <c:pt idx="133">
                  <c:v>29.74</c:v>
                </c:pt>
                <c:pt idx="134">
                  <c:v>29.74</c:v>
                </c:pt>
                <c:pt idx="135">
                  <c:v>29.74</c:v>
                </c:pt>
                <c:pt idx="136">
                  <c:v>29.74</c:v>
                </c:pt>
                <c:pt idx="137">
                  <c:v>29.74</c:v>
                </c:pt>
                <c:pt idx="138">
                  <c:v>29.74</c:v>
                </c:pt>
                <c:pt idx="139">
                  <c:v>29.74</c:v>
                </c:pt>
                <c:pt idx="140">
                  <c:v>29.74</c:v>
                </c:pt>
                <c:pt idx="141">
                  <c:v>29.74</c:v>
                </c:pt>
                <c:pt idx="142">
                  <c:v>29.74</c:v>
                </c:pt>
                <c:pt idx="143">
                  <c:v>29.74</c:v>
                </c:pt>
                <c:pt idx="144">
                  <c:v>29.74</c:v>
                </c:pt>
                <c:pt idx="145">
                  <c:v>29.74</c:v>
                </c:pt>
                <c:pt idx="146">
                  <c:v>29.74</c:v>
                </c:pt>
                <c:pt idx="147">
                  <c:v>29.74</c:v>
                </c:pt>
                <c:pt idx="148">
                  <c:v>29.74</c:v>
                </c:pt>
                <c:pt idx="149">
                  <c:v>29.74</c:v>
                </c:pt>
                <c:pt idx="150">
                  <c:v>29.74</c:v>
                </c:pt>
                <c:pt idx="151">
                  <c:v>29.74</c:v>
                </c:pt>
                <c:pt idx="152">
                  <c:v>29.74</c:v>
                </c:pt>
                <c:pt idx="153">
                  <c:v>29.74</c:v>
                </c:pt>
                <c:pt idx="154">
                  <c:v>29.74</c:v>
                </c:pt>
                <c:pt idx="155">
                  <c:v>29.74</c:v>
                </c:pt>
                <c:pt idx="156">
                  <c:v>29.74</c:v>
                </c:pt>
                <c:pt idx="157">
                  <c:v>29.74</c:v>
                </c:pt>
                <c:pt idx="158">
                  <c:v>29.74</c:v>
                </c:pt>
                <c:pt idx="159">
                  <c:v>29.74</c:v>
                </c:pt>
                <c:pt idx="160">
                  <c:v>29.74</c:v>
                </c:pt>
                <c:pt idx="161">
                  <c:v>29.74</c:v>
                </c:pt>
                <c:pt idx="162">
                  <c:v>29.74</c:v>
                </c:pt>
                <c:pt idx="163">
                  <c:v>29.74</c:v>
                </c:pt>
                <c:pt idx="164">
                  <c:v>29.74</c:v>
                </c:pt>
                <c:pt idx="165">
                  <c:v>29.74</c:v>
                </c:pt>
                <c:pt idx="166">
                  <c:v>29.74</c:v>
                </c:pt>
                <c:pt idx="167">
                  <c:v>29.74</c:v>
                </c:pt>
                <c:pt idx="168">
                  <c:v>29.74</c:v>
                </c:pt>
                <c:pt idx="169">
                  <c:v>29.74</c:v>
                </c:pt>
                <c:pt idx="170">
                  <c:v>29.74</c:v>
                </c:pt>
                <c:pt idx="171">
                  <c:v>29.74</c:v>
                </c:pt>
                <c:pt idx="172">
                  <c:v>29.74</c:v>
                </c:pt>
                <c:pt idx="173">
                  <c:v>29.74</c:v>
                </c:pt>
                <c:pt idx="174">
                  <c:v>29.74</c:v>
                </c:pt>
                <c:pt idx="175">
                  <c:v>29.74</c:v>
                </c:pt>
                <c:pt idx="176">
                  <c:v>29.74</c:v>
                </c:pt>
                <c:pt idx="177">
                  <c:v>29.74</c:v>
                </c:pt>
                <c:pt idx="178">
                  <c:v>29.74</c:v>
                </c:pt>
                <c:pt idx="179">
                  <c:v>29.74</c:v>
                </c:pt>
                <c:pt idx="180">
                  <c:v>29.74</c:v>
                </c:pt>
                <c:pt idx="181">
                  <c:v>29.74</c:v>
                </c:pt>
                <c:pt idx="182">
                  <c:v>29.74</c:v>
                </c:pt>
                <c:pt idx="183">
                  <c:v>29.74</c:v>
                </c:pt>
                <c:pt idx="184">
                  <c:v>29.74</c:v>
                </c:pt>
                <c:pt idx="185">
                  <c:v>29.74</c:v>
                </c:pt>
                <c:pt idx="186">
                  <c:v>29.74</c:v>
                </c:pt>
                <c:pt idx="187">
                  <c:v>29.74</c:v>
                </c:pt>
                <c:pt idx="188">
                  <c:v>29.74</c:v>
                </c:pt>
                <c:pt idx="189">
                  <c:v>29.74</c:v>
                </c:pt>
                <c:pt idx="190">
                  <c:v>29.74</c:v>
                </c:pt>
                <c:pt idx="191">
                  <c:v>29.74</c:v>
                </c:pt>
                <c:pt idx="192">
                  <c:v>29.74</c:v>
                </c:pt>
                <c:pt idx="193">
                  <c:v>29.74</c:v>
                </c:pt>
                <c:pt idx="194">
                  <c:v>29.74</c:v>
                </c:pt>
                <c:pt idx="195">
                  <c:v>29.74</c:v>
                </c:pt>
                <c:pt idx="196">
                  <c:v>29.74</c:v>
                </c:pt>
                <c:pt idx="197">
                  <c:v>29.74</c:v>
                </c:pt>
                <c:pt idx="198">
                  <c:v>29.74</c:v>
                </c:pt>
                <c:pt idx="199">
                  <c:v>29.74</c:v>
                </c:pt>
                <c:pt idx="200">
                  <c:v>29.74</c:v>
                </c:pt>
                <c:pt idx="201">
                  <c:v>29.74</c:v>
                </c:pt>
                <c:pt idx="202">
                  <c:v>29.74</c:v>
                </c:pt>
                <c:pt idx="203">
                  <c:v>29.74</c:v>
                </c:pt>
                <c:pt idx="204">
                  <c:v>29.74</c:v>
                </c:pt>
                <c:pt idx="205">
                  <c:v>29.74</c:v>
                </c:pt>
                <c:pt idx="206">
                  <c:v>29.74</c:v>
                </c:pt>
                <c:pt idx="207">
                  <c:v>29.74</c:v>
                </c:pt>
                <c:pt idx="208">
                  <c:v>29.74</c:v>
                </c:pt>
                <c:pt idx="209">
                  <c:v>29.74</c:v>
                </c:pt>
                <c:pt idx="210">
                  <c:v>29.74</c:v>
                </c:pt>
                <c:pt idx="211">
                  <c:v>29.74</c:v>
                </c:pt>
                <c:pt idx="212">
                  <c:v>29.74</c:v>
                </c:pt>
                <c:pt idx="213">
                  <c:v>29.74</c:v>
                </c:pt>
                <c:pt idx="214">
                  <c:v>29.74</c:v>
                </c:pt>
                <c:pt idx="215">
                  <c:v>29.74</c:v>
                </c:pt>
                <c:pt idx="216">
                  <c:v>29.74</c:v>
                </c:pt>
                <c:pt idx="217">
                  <c:v>29.74</c:v>
                </c:pt>
                <c:pt idx="218">
                  <c:v>29.74</c:v>
                </c:pt>
                <c:pt idx="219">
                  <c:v>29.74</c:v>
                </c:pt>
                <c:pt idx="220">
                  <c:v>29.74</c:v>
                </c:pt>
                <c:pt idx="221">
                  <c:v>29.74</c:v>
                </c:pt>
                <c:pt idx="222">
                  <c:v>29.74</c:v>
                </c:pt>
                <c:pt idx="223">
                  <c:v>29.74</c:v>
                </c:pt>
                <c:pt idx="224">
                  <c:v>29.74</c:v>
                </c:pt>
                <c:pt idx="225">
                  <c:v>29.74</c:v>
                </c:pt>
                <c:pt idx="226">
                  <c:v>29.74</c:v>
                </c:pt>
                <c:pt idx="227">
                  <c:v>29.74</c:v>
                </c:pt>
                <c:pt idx="228">
                  <c:v>29.74</c:v>
                </c:pt>
                <c:pt idx="229">
                  <c:v>29.74</c:v>
                </c:pt>
                <c:pt idx="230">
                  <c:v>29.74</c:v>
                </c:pt>
                <c:pt idx="231">
                  <c:v>29.74</c:v>
                </c:pt>
                <c:pt idx="232">
                  <c:v>29.74</c:v>
                </c:pt>
                <c:pt idx="233">
                  <c:v>29.74</c:v>
                </c:pt>
                <c:pt idx="234">
                  <c:v>29.74</c:v>
                </c:pt>
                <c:pt idx="235">
                  <c:v>29.74</c:v>
                </c:pt>
                <c:pt idx="236">
                  <c:v>29.74</c:v>
                </c:pt>
                <c:pt idx="237">
                  <c:v>29.74</c:v>
                </c:pt>
                <c:pt idx="238">
                  <c:v>29.74</c:v>
                </c:pt>
                <c:pt idx="239">
                  <c:v>29.74</c:v>
                </c:pt>
                <c:pt idx="240">
                  <c:v>29.74</c:v>
                </c:pt>
                <c:pt idx="241">
                  <c:v>29.74</c:v>
                </c:pt>
                <c:pt idx="242">
                  <c:v>29.74</c:v>
                </c:pt>
                <c:pt idx="243">
                  <c:v>29.74</c:v>
                </c:pt>
                <c:pt idx="244">
                  <c:v>29.74</c:v>
                </c:pt>
                <c:pt idx="245">
                  <c:v>29.74</c:v>
                </c:pt>
                <c:pt idx="246">
                  <c:v>29.74</c:v>
                </c:pt>
                <c:pt idx="247">
                  <c:v>29.74</c:v>
                </c:pt>
                <c:pt idx="248">
                  <c:v>29.74</c:v>
                </c:pt>
                <c:pt idx="249">
                  <c:v>29.74</c:v>
                </c:pt>
                <c:pt idx="250">
                  <c:v>29.74</c:v>
                </c:pt>
                <c:pt idx="251">
                  <c:v>29.74</c:v>
                </c:pt>
                <c:pt idx="252">
                  <c:v>29.74</c:v>
                </c:pt>
                <c:pt idx="253">
                  <c:v>29.74</c:v>
                </c:pt>
                <c:pt idx="254">
                  <c:v>29.74</c:v>
                </c:pt>
                <c:pt idx="255">
                  <c:v>29.74</c:v>
                </c:pt>
                <c:pt idx="256">
                  <c:v>29.74</c:v>
                </c:pt>
                <c:pt idx="257">
                  <c:v>29.74</c:v>
                </c:pt>
                <c:pt idx="258">
                  <c:v>29.74</c:v>
                </c:pt>
                <c:pt idx="259">
                  <c:v>29.74</c:v>
                </c:pt>
                <c:pt idx="260">
                  <c:v>29.74</c:v>
                </c:pt>
                <c:pt idx="261">
                  <c:v>29.74</c:v>
                </c:pt>
                <c:pt idx="262">
                  <c:v>29.74</c:v>
                </c:pt>
                <c:pt idx="263">
                  <c:v>29.74</c:v>
                </c:pt>
                <c:pt idx="264">
                  <c:v>29.74</c:v>
                </c:pt>
                <c:pt idx="265">
                  <c:v>29.74</c:v>
                </c:pt>
                <c:pt idx="266">
                  <c:v>29.74</c:v>
                </c:pt>
                <c:pt idx="267">
                  <c:v>29.74</c:v>
                </c:pt>
                <c:pt idx="268">
                  <c:v>29.74</c:v>
                </c:pt>
                <c:pt idx="269">
                  <c:v>29.74</c:v>
                </c:pt>
                <c:pt idx="270">
                  <c:v>29.74</c:v>
                </c:pt>
                <c:pt idx="271">
                  <c:v>29.74</c:v>
                </c:pt>
                <c:pt idx="272">
                  <c:v>29.74</c:v>
                </c:pt>
                <c:pt idx="273">
                  <c:v>29.74</c:v>
                </c:pt>
                <c:pt idx="274">
                  <c:v>29.74</c:v>
                </c:pt>
                <c:pt idx="275">
                  <c:v>29.74</c:v>
                </c:pt>
                <c:pt idx="276">
                  <c:v>29.74</c:v>
                </c:pt>
                <c:pt idx="277">
                  <c:v>29.74</c:v>
                </c:pt>
                <c:pt idx="278">
                  <c:v>29.74</c:v>
                </c:pt>
                <c:pt idx="279">
                  <c:v>29.74</c:v>
                </c:pt>
                <c:pt idx="280">
                  <c:v>29.74</c:v>
                </c:pt>
                <c:pt idx="281">
                  <c:v>29.74</c:v>
                </c:pt>
                <c:pt idx="282">
                  <c:v>29.74</c:v>
                </c:pt>
                <c:pt idx="283">
                  <c:v>29.74</c:v>
                </c:pt>
                <c:pt idx="284">
                  <c:v>29.74</c:v>
                </c:pt>
                <c:pt idx="285">
                  <c:v>29.74</c:v>
                </c:pt>
                <c:pt idx="286">
                  <c:v>29.74</c:v>
                </c:pt>
                <c:pt idx="287">
                  <c:v>29.74</c:v>
                </c:pt>
                <c:pt idx="288">
                  <c:v>29.74</c:v>
                </c:pt>
                <c:pt idx="289">
                  <c:v>29.74</c:v>
                </c:pt>
                <c:pt idx="290">
                  <c:v>29.74</c:v>
                </c:pt>
                <c:pt idx="291">
                  <c:v>29.74</c:v>
                </c:pt>
                <c:pt idx="292">
                  <c:v>29.74</c:v>
                </c:pt>
                <c:pt idx="293">
                  <c:v>29.74</c:v>
                </c:pt>
                <c:pt idx="294">
                  <c:v>29.74</c:v>
                </c:pt>
                <c:pt idx="295">
                  <c:v>29.74</c:v>
                </c:pt>
                <c:pt idx="296">
                  <c:v>29.74</c:v>
                </c:pt>
                <c:pt idx="297">
                  <c:v>29.74</c:v>
                </c:pt>
                <c:pt idx="298">
                  <c:v>29.74</c:v>
                </c:pt>
                <c:pt idx="299">
                  <c:v>29.74</c:v>
                </c:pt>
                <c:pt idx="300">
                  <c:v>29.74</c:v>
                </c:pt>
                <c:pt idx="301">
                  <c:v>29.74</c:v>
                </c:pt>
                <c:pt idx="302">
                  <c:v>29.74</c:v>
                </c:pt>
                <c:pt idx="303">
                  <c:v>29.74</c:v>
                </c:pt>
                <c:pt idx="304">
                  <c:v>29.74</c:v>
                </c:pt>
                <c:pt idx="305">
                  <c:v>29.74</c:v>
                </c:pt>
                <c:pt idx="306">
                  <c:v>29.74</c:v>
                </c:pt>
                <c:pt idx="307">
                  <c:v>29.74</c:v>
                </c:pt>
                <c:pt idx="308">
                  <c:v>29.74</c:v>
                </c:pt>
                <c:pt idx="309">
                  <c:v>29.74</c:v>
                </c:pt>
                <c:pt idx="310">
                  <c:v>29.74</c:v>
                </c:pt>
                <c:pt idx="311">
                  <c:v>29.74</c:v>
                </c:pt>
              </c:numCache>
            </c:numRef>
          </c:val>
          <c:extLst>
            <c:ext xmlns:c16="http://schemas.microsoft.com/office/drawing/2014/chart" uri="{C3380CC4-5D6E-409C-BE32-E72D297353CC}">
              <c16:uniqueId val="{00000000-3E9F-4511-9774-1DBD58147C6E}"/>
            </c:ext>
          </c:extLst>
        </c:ser>
        <c:ser>
          <c:idx val="3"/>
          <c:order val="1"/>
          <c:tx>
            <c:strRef>
              <c:f>'&lt;5 years old'!$F$1</c:f>
              <c:strCache>
                <c:ptCount val="1"/>
                <c:pt idx="0">
                  <c:v>Low</c:v>
                </c:pt>
              </c:strCache>
            </c:strRef>
          </c:tx>
          <c:spPr>
            <a:solidFill>
              <a:srgbClr val="AAEABB"/>
            </a:solidFill>
          </c:spPr>
          <c:invertIfNegative val="0"/>
          <c:cat>
            <c:multiLvlStrRef>
              <c:f>'&lt;5 years old'!$A$2:$B$313</c:f>
              <c:multiLvlStrCache>
                <c:ptCount val="312"/>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1</c:v>
                  </c:pt>
                  <c:pt idx="53">
                    <c:v>2</c:v>
                  </c:pt>
                  <c:pt idx="54">
                    <c:v>3</c:v>
                  </c:pt>
                  <c:pt idx="55">
                    <c:v>4</c:v>
                  </c:pt>
                  <c:pt idx="56">
                    <c:v>5</c:v>
                  </c:pt>
                  <c:pt idx="57">
                    <c:v>6</c:v>
                  </c:pt>
                  <c:pt idx="58">
                    <c:v>7</c:v>
                  </c:pt>
                  <c:pt idx="59">
                    <c:v>8</c:v>
                  </c:pt>
                  <c:pt idx="60">
                    <c:v>9</c:v>
                  </c:pt>
                  <c:pt idx="61">
                    <c:v>10</c:v>
                  </c:pt>
                  <c:pt idx="62">
                    <c:v>11</c:v>
                  </c:pt>
                  <c:pt idx="63">
                    <c:v>12</c:v>
                  </c:pt>
                  <c:pt idx="64">
                    <c:v>13</c:v>
                  </c:pt>
                  <c:pt idx="65">
                    <c:v>14</c:v>
                  </c:pt>
                  <c:pt idx="66">
                    <c:v>15</c:v>
                  </c:pt>
                  <c:pt idx="67">
                    <c:v>16</c:v>
                  </c:pt>
                  <c:pt idx="68">
                    <c:v>17</c:v>
                  </c:pt>
                  <c:pt idx="69">
                    <c:v>18</c:v>
                  </c:pt>
                  <c:pt idx="70">
                    <c:v>19</c:v>
                  </c:pt>
                  <c:pt idx="71">
                    <c:v>20</c:v>
                  </c:pt>
                  <c:pt idx="72">
                    <c:v>21</c:v>
                  </c:pt>
                  <c:pt idx="73">
                    <c:v>22</c:v>
                  </c:pt>
                  <c:pt idx="74">
                    <c:v>23</c:v>
                  </c:pt>
                  <c:pt idx="75">
                    <c:v>24</c:v>
                  </c:pt>
                  <c:pt idx="76">
                    <c:v>25</c:v>
                  </c:pt>
                  <c:pt idx="77">
                    <c:v>26</c:v>
                  </c:pt>
                  <c:pt idx="78">
                    <c:v>27</c:v>
                  </c:pt>
                  <c:pt idx="79">
                    <c:v>28</c:v>
                  </c:pt>
                  <c:pt idx="80">
                    <c:v>29</c:v>
                  </c:pt>
                  <c:pt idx="81">
                    <c:v>30</c:v>
                  </c:pt>
                  <c:pt idx="82">
                    <c:v>31</c:v>
                  </c:pt>
                  <c:pt idx="83">
                    <c:v>32</c:v>
                  </c:pt>
                  <c:pt idx="84">
                    <c:v>33</c:v>
                  </c:pt>
                  <c:pt idx="85">
                    <c:v>34</c:v>
                  </c:pt>
                  <c:pt idx="86">
                    <c:v>35</c:v>
                  </c:pt>
                  <c:pt idx="87">
                    <c:v>36</c:v>
                  </c:pt>
                  <c:pt idx="88">
                    <c:v>37</c:v>
                  </c:pt>
                  <c:pt idx="89">
                    <c:v>38</c:v>
                  </c:pt>
                  <c:pt idx="90">
                    <c:v>39</c:v>
                  </c:pt>
                  <c:pt idx="91">
                    <c:v>40</c:v>
                  </c:pt>
                  <c:pt idx="92">
                    <c:v>41</c:v>
                  </c:pt>
                  <c:pt idx="93">
                    <c:v>42</c:v>
                  </c:pt>
                  <c:pt idx="94">
                    <c:v>43</c:v>
                  </c:pt>
                  <c:pt idx="95">
                    <c:v>44</c:v>
                  </c:pt>
                  <c:pt idx="96">
                    <c:v>45</c:v>
                  </c:pt>
                  <c:pt idx="97">
                    <c:v>46</c:v>
                  </c:pt>
                  <c:pt idx="98">
                    <c:v>47</c:v>
                  </c:pt>
                  <c:pt idx="99">
                    <c:v>48</c:v>
                  </c:pt>
                  <c:pt idx="100">
                    <c:v>49</c:v>
                  </c:pt>
                  <c:pt idx="101">
                    <c:v>50</c:v>
                  </c:pt>
                  <c:pt idx="102">
                    <c:v>51</c:v>
                  </c:pt>
                  <c:pt idx="103">
                    <c:v>52</c:v>
                  </c:pt>
                  <c:pt idx="104">
                    <c:v>1</c:v>
                  </c:pt>
                  <c:pt idx="105">
                    <c:v>2</c:v>
                  </c:pt>
                  <c:pt idx="106">
                    <c:v>3</c:v>
                  </c:pt>
                  <c:pt idx="107">
                    <c:v>4</c:v>
                  </c:pt>
                  <c:pt idx="108">
                    <c:v>5</c:v>
                  </c:pt>
                  <c:pt idx="109">
                    <c:v>6</c:v>
                  </c:pt>
                  <c:pt idx="110">
                    <c:v>7</c:v>
                  </c:pt>
                  <c:pt idx="111">
                    <c:v>8</c:v>
                  </c:pt>
                  <c:pt idx="112">
                    <c:v>9</c:v>
                  </c:pt>
                  <c:pt idx="113">
                    <c:v>10</c:v>
                  </c:pt>
                  <c:pt idx="114">
                    <c:v>11</c:v>
                  </c:pt>
                  <c:pt idx="115">
                    <c:v>12</c:v>
                  </c:pt>
                  <c:pt idx="116">
                    <c:v>13</c:v>
                  </c:pt>
                  <c:pt idx="117">
                    <c:v>14</c:v>
                  </c:pt>
                  <c:pt idx="118">
                    <c:v>15</c:v>
                  </c:pt>
                  <c:pt idx="119">
                    <c:v>16</c:v>
                  </c:pt>
                  <c:pt idx="120">
                    <c:v>17</c:v>
                  </c:pt>
                  <c:pt idx="121">
                    <c:v>18</c:v>
                  </c:pt>
                  <c:pt idx="122">
                    <c:v>19</c:v>
                  </c:pt>
                  <c:pt idx="123">
                    <c:v>20</c:v>
                  </c:pt>
                  <c:pt idx="124">
                    <c:v>21</c:v>
                  </c:pt>
                  <c:pt idx="125">
                    <c:v>22</c:v>
                  </c:pt>
                  <c:pt idx="126">
                    <c:v>23</c:v>
                  </c:pt>
                  <c:pt idx="127">
                    <c:v>24</c:v>
                  </c:pt>
                  <c:pt idx="128">
                    <c:v>25</c:v>
                  </c:pt>
                  <c:pt idx="129">
                    <c:v>26</c:v>
                  </c:pt>
                  <c:pt idx="130">
                    <c:v>27</c:v>
                  </c:pt>
                  <c:pt idx="131">
                    <c:v>28</c:v>
                  </c:pt>
                  <c:pt idx="132">
                    <c:v>29</c:v>
                  </c:pt>
                  <c:pt idx="133">
                    <c:v>30</c:v>
                  </c:pt>
                  <c:pt idx="134">
                    <c:v>31</c:v>
                  </c:pt>
                  <c:pt idx="135">
                    <c:v>32</c:v>
                  </c:pt>
                  <c:pt idx="136">
                    <c:v>33</c:v>
                  </c:pt>
                  <c:pt idx="137">
                    <c:v>34</c:v>
                  </c:pt>
                  <c:pt idx="138">
                    <c:v>35</c:v>
                  </c:pt>
                  <c:pt idx="139">
                    <c:v>36</c:v>
                  </c:pt>
                  <c:pt idx="140">
                    <c:v>37</c:v>
                  </c:pt>
                  <c:pt idx="141">
                    <c:v>38</c:v>
                  </c:pt>
                  <c:pt idx="142">
                    <c:v>39</c:v>
                  </c:pt>
                  <c:pt idx="143">
                    <c:v>40</c:v>
                  </c:pt>
                  <c:pt idx="144">
                    <c:v>41</c:v>
                  </c:pt>
                  <c:pt idx="145">
                    <c:v>42</c:v>
                  </c:pt>
                  <c:pt idx="146">
                    <c:v>43</c:v>
                  </c:pt>
                  <c:pt idx="147">
                    <c:v>44</c:v>
                  </c:pt>
                  <c:pt idx="148">
                    <c:v>45</c:v>
                  </c:pt>
                  <c:pt idx="149">
                    <c:v>46</c:v>
                  </c:pt>
                  <c:pt idx="150">
                    <c:v>47</c:v>
                  </c:pt>
                  <c:pt idx="151">
                    <c:v>48</c:v>
                  </c:pt>
                  <c:pt idx="152">
                    <c:v>49</c:v>
                  </c:pt>
                  <c:pt idx="153">
                    <c:v>50</c:v>
                  </c:pt>
                  <c:pt idx="154">
                    <c:v>51</c:v>
                  </c:pt>
                  <c:pt idx="155">
                    <c:v>52</c:v>
                  </c:pt>
                  <c:pt idx="156">
                    <c:v>1</c:v>
                  </c:pt>
                  <c:pt idx="157">
                    <c:v>2</c:v>
                  </c:pt>
                  <c:pt idx="158">
                    <c:v>3</c:v>
                  </c:pt>
                  <c:pt idx="159">
                    <c:v>4</c:v>
                  </c:pt>
                  <c:pt idx="160">
                    <c:v>5</c:v>
                  </c:pt>
                  <c:pt idx="161">
                    <c:v>6</c:v>
                  </c:pt>
                  <c:pt idx="162">
                    <c:v>7</c:v>
                  </c:pt>
                  <c:pt idx="163">
                    <c:v>8</c:v>
                  </c:pt>
                  <c:pt idx="164">
                    <c:v>9</c:v>
                  </c:pt>
                  <c:pt idx="165">
                    <c:v>10</c:v>
                  </c:pt>
                  <c:pt idx="166">
                    <c:v>11</c:v>
                  </c:pt>
                  <c:pt idx="167">
                    <c:v>12</c:v>
                  </c:pt>
                  <c:pt idx="168">
                    <c:v>13</c:v>
                  </c:pt>
                  <c:pt idx="169">
                    <c:v>14</c:v>
                  </c:pt>
                  <c:pt idx="170">
                    <c:v>15</c:v>
                  </c:pt>
                  <c:pt idx="171">
                    <c:v>16</c:v>
                  </c:pt>
                  <c:pt idx="172">
                    <c:v>17</c:v>
                  </c:pt>
                  <c:pt idx="173">
                    <c:v>18</c:v>
                  </c:pt>
                  <c:pt idx="174">
                    <c:v>19</c:v>
                  </c:pt>
                  <c:pt idx="175">
                    <c:v>20</c:v>
                  </c:pt>
                  <c:pt idx="176">
                    <c:v>21</c:v>
                  </c:pt>
                  <c:pt idx="177">
                    <c:v>22</c:v>
                  </c:pt>
                  <c:pt idx="178">
                    <c:v>23</c:v>
                  </c:pt>
                  <c:pt idx="179">
                    <c:v>24</c:v>
                  </c:pt>
                  <c:pt idx="180">
                    <c:v>25</c:v>
                  </c:pt>
                  <c:pt idx="181">
                    <c:v>26</c:v>
                  </c:pt>
                  <c:pt idx="182">
                    <c:v>27</c:v>
                  </c:pt>
                  <c:pt idx="183">
                    <c:v>28</c:v>
                  </c:pt>
                  <c:pt idx="184">
                    <c:v>29</c:v>
                  </c:pt>
                  <c:pt idx="185">
                    <c:v>30</c:v>
                  </c:pt>
                  <c:pt idx="186">
                    <c:v>31</c:v>
                  </c:pt>
                  <c:pt idx="187">
                    <c:v>32</c:v>
                  </c:pt>
                  <c:pt idx="188">
                    <c:v>33</c:v>
                  </c:pt>
                  <c:pt idx="189">
                    <c:v>34</c:v>
                  </c:pt>
                  <c:pt idx="190">
                    <c:v>35</c:v>
                  </c:pt>
                  <c:pt idx="191">
                    <c:v>36</c:v>
                  </c:pt>
                  <c:pt idx="192">
                    <c:v>37</c:v>
                  </c:pt>
                  <c:pt idx="193">
                    <c:v>38</c:v>
                  </c:pt>
                  <c:pt idx="194">
                    <c:v>39</c:v>
                  </c:pt>
                  <c:pt idx="195">
                    <c:v>40</c:v>
                  </c:pt>
                  <c:pt idx="196">
                    <c:v>41</c:v>
                  </c:pt>
                  <c:pt idx="197">
                    <c:v>42</c:v>
                  </c:pt>
                  <c:pt idx="198">
                    <c:v>43</c:v>
                  </c:pt>
                  <c:pt idx="199">
                    <c:v>44</c:v>
                  </c:pt>
                  <c:pt idx="200">
                    <c:v>45</c:v>
                  </c:pt>
                  <c:pt idx="201">
                    <c:v>46</c:v>
                  </c:pt>
                  <c:pt idx="202">
                    <c:v>47</c:v>
                  </c:pt>
                  <c:pt idx="203">
                    <c:v>48</c:v>
                  </c:pt>
                  <c:pt idx="204">
                    <c:v>49</c:v>
                  </c:pt>
                  <c:pt idx="205">
                    <c:v>50</c:v>
                  </c:pt>
                  <c:pt idx="206">
                    <c:v>51</c:v>
                  </c:pt>
                  <c:pt idx="207">
                    <c:v>52</c:v>
                  </c:pt>
                  <c:pt idx="208">
                    <c:v>1</c:v>
                  </c:pt>
                  <c:pt idx="209">
                    <c:v>2</c:v>
                  </c:pt>
                  <c:pt idx="210">
                    <c:v>3</c:v>
                  </c:pt>
                  <c:pt idx="211">
                    <c:v>4</c:v>
                  </c:pt>
                  <c:pt idx="212">
                    <c:v>5</c:v>
                  </c:pt>
                  <c:pt idx="213">
                    <c:v>6</c:v>
                  </c:pt>
                  <c:pt idx="214">
                    <c:v>7</c:v>
                  </c:pt>
                  <c:pt idx="215">
                    <c:v>8</c:v>
                  </c:pt>
                  <c:pt idx="216">
                    <c:v>9</c:v>
                  </c:pt>
                  <c:pt idx="217">
                    <c:v>10</c:v>
                  </c:pt>
                  <c:pt idx="218">
                    <c:v>11</c:v>
                  </c:pt>
                  <c:pt idx="219">
                    <c:v>12</c:v>
                  </c:pt>
                  <c:pt idx="220">
                    <c:v>13</c:v>
                  </c:pt>
                  <c:pt idx="221">
                    <c:v>14</c:v>
                  </c:pt>
                  <c:pt idx="222">
                    <c:v>15</c:v>
                  </c:pt>
                  <c:pt idx="223">
                    <c:v>16</c:v>
                  </c:pt>
                  <c:pt idx="224">
                    <c:v>17</c:v>
                  </c:pt>
                  <c:pt idx="225">
                    <c:v>18</c:v>
                  </c:pt>
                  <c:pt idx="226">
                    <c:v>19</c:v>
                  </c:pt>
                  <c:pt idx="227">
                    <c:v>20</c:v>
                  </c:pt>
                  <c:pt idx="228">
                    <c:v>21</c:v>
                  </c:pt>
                  <c:pt idx="229">
                    <c:v>22</c:v>
                  </c:pt>
                  <c:pt idx="230">
                    <c:v>23</c:v>
                  </c:pt>
                  <c:pt idx="231">
                    <c:v>24</c:v>
                  </c:pt>
                  <c:pt idx="232">
                    <c:v>25</c:v>
                  </c:pt>
                  <c:pt idx="233">
                    <c:v>26</c:v>
                  </c:pt>
                  <c:pt idx="234">
                    <c:v>27</c:v>
                  </c:pt>
                  <c:pt idx="235">
                    <c:v>28</c:v>
                  </c:pt>
                  <c:pt idx="236">
                    <c:v>29</c:v>
                  </c:pt>
                  <c:pt idx="237">
                    <c:v>30</c:v>
                  </c:pt>
                  <c:pt idx="238">
                    <c:v>31</c:v>
                  </c:pt>
                  <c:pt idx="239">
                    <c:v>32</c:v>
                  </c:pt>
                  <c:pt idx="240">
                    <c:v>33</c:v>
                  </c:pt>
                  <c:pt idx="241">
                    <c:v>34</c:v>
                  </c:pt>
                  <c:pt idx="242">
                    <c:v>35</c:v>
                  </c:pt>
                  <c:pt idx="243">
                    <c:v>36</c:v>
                  </c:pt>
                  <c:pt idx="244">
                    <c:v>37</c:v>
                  </c:pt>
                  <c:pt idx="245">
                    <c:v>38</c:v>
                  </c:pt>
                  <c:pt idx="246">
                    <c:v>39</c:v>
                  </c:pt>
                  <c:pt idx="247">
                    <c:v>40</c:v>
                  </c:pt>
                  <c:pt idx="248">
                    <c:v>41</c:v>
                  </c:pt>
                  <c:pt idx="249">
                    <c:v>42</c:v>
                  </c:pt>
                  <c:pt idx="250">
                    <c:v>43</c:v>
                  </c:pt>
                  <c:pt idx="251">
                    <c:v>44</c:v>
                  </c:pt>
                  <c:pt idx="252">
                    <c:v>45</c:v>
                  </c:pt>
                  <c:pt idx="253">
                    <c:v>46</c:v>
                  </c:pt>
                  <c:pt idx="254">
                    <c:v>47</c:v>
                  </c:pt>
                  <c:pt idx="255">
                    <c:v>48</c:v>
                  </c:pt>
                  <c:pt idx="256">
                    <c:v>49</c:v>
                  </c:pt>
                  <c:pt idx="257">
                    <c:v>50</c:v>
                  </c:pt>
                  <c:pt idx="258">
                    <c:v>51</c:v>
                  </c:pt>
                  <c:pt idx="259">
                    <c:v>52</c:v>
                  </c:pt>
                  <c:pt idx="260">
                    <c:v>1</c:v>
                  </c:pt>
                  <c:pt idx="261">
                    <c:v>2</c:v>
                  </c:pt>
                  <c:pt idx="262">
                    <c:v>3</c:v>
                  </c:pt>
                  <c:pt idx="263">
                    <c:v>4</c:v>
                  </c:pt>
                  <c:pt idx="264">
                    <c:v>5</c:v>
                  </c:pt>
                  <c:pt idx="265">
                    <c:v>6</c:v>
                  </c:pt>
                  <c:pt idx="266">
                    <c:v>7</c:v>
                  </c:pt>
                  <c:pt idx="267">
                    <c:v>8</c:v>
                  </c:pt>
                  <c:pt idx="268">
                    <c:v>9</c:v>
                  </c:pt>
                  <c:pt idx="269">
                    <c:v>10</c:v>
                  </c:pt>
                  <c:pt idx="270">
                    <c:v>11</c:v>
                  </c:pt>
                  <c:pt idx="271">
                    <c:v>12</c:v>
                  </c:pt>
                  <c:pt idx="272">
                    <c:v>13</c:v>
                  </c:pt>
                  <c:pt idx="273">
                    <c:v>14</c:v>
                  </c:pt>
                  <c:pt idx="274">
                    <c:v>15</c:v>
                  </c:pt>
                  <c:pt idx="275">
                    <c:v>16</c:v>
                  </c:pt>
                  <c:pt idx="276">
                    <c:v>17</c:v>
                  </c:pt>
                  <c:pt idx="277">
                    <c:v>18</c:v>
                  </c:pt>
                  <c:pt idx="278">
                    <c:v>19</c:v>
                  </c:pt>
                  <c:pt idx="279">
                    <c:v>20</c:v>
                  </c:pt>
                  <c:pt idx="280">
                    <c:v>21</c:v>
                  </c:pt>
                  <c:pt idx="281">
                    <c:v>22</c:v>
                  </c:pt>
                  <c:pt idx="282">
                    <c:v>23</c:v>
                  </c:pt>
                  <c:pt idx="283">
                    <c:v>24</c:v>
                  </c:pt>
                  <c:pt idx="284">
                    <c:v>25</c:v>
                  </c:pt>
                  <c:pt idx="285">
                    <c:v>26</c:v>
                  </c:pt>
                  <c:pt idx="286">
                    <c:v>27</c:v>
                  </c:pt>
                  <c:pt idx="287">
                    <c:v>28</c:v>
                  </c:pt>
                  <c:pt idx="288">
                    <c:v>29</c:v>
                  </c:pt>
                  <c:pt idx="289">
                    <c:v>30</c:v>
                  </c:pt>
                  <c:pt idx="290">
                    <c:v>31</c:v>
                  </c:pt>
                  <c:pt idx="291">
                    <c:v>32</c:v>
                  </c:pt>
                  <c:pt idx="292">
                    <c:v>33</c:v>
                  </c:pt>
                  <c:pt idx="293">
                    <c:v>34</c:v>
                  </c:pt>
                  <c:pt idx="294">
                    <c:v>35</c:v>
                  </c:pt>
                  <c:pt idx="295">
                    <c:v>36</c:v>
                  </c:pt>
                  <c:pt idx="296">
                    <c:v>37</c:v>
                  </c:pt>
                  <c:pt idx="297">
                    <c:v>38</c:v>
                  </c:pt>
                  <c:pt idx="298">
                    <c:v>39</c:v>
                  </c:pt>
                  <c:pt idx="299">
                    <c:v>40</c:v>
                  </c:pt>
                  <c:pt idx="300">
                    <c:v>41</c:v>
                  </c:pt>
                  <c:pt idx="301">
                    <c:v>42</c:v>
                  </c:pt>
                  <c:pt idx="302">
                    <c:v>43</c:v>
                  </c:pt>
                  <c:pt idx="303">
                    <c:v>44</c:v>
                  </c:pt>
                  <c:pt idx="304">
                    <c:v>45</c:v>
                  </c:pt>
                  <c:pt idx="305">
                    <c:v>46</c:v>
                  </c:pt>
                  <c:pt idx="306">
                    <c:v>47</c:v>
                  </c:pt>
                  <c:pt idx="307">
                    <c:v>48</c:v>
                  </c:pt>
                  <c:pt idx="308">
                    <c:v>49</c:v>
                  </c:pt>
                  <c:pt idx="309">
                    <c:v>50</c:v>
                  </c:pt>
                  <c:pt idx="310">
                    <c:v>51</c:v>
                  </c:pt>
                  <c:pt idx="311">
                    <c:v>52</c:v>
                  </c:pt>
                </c:lvl>
                <c:lvl>
                  <c:pt idx="0">
                    <c:v>2017</c:v>
                  </c:pt>
                  <c:pt idx="52">
                    <c:v>2018</c:v>
                  </c:pt>
                  <c:pt idx="104">
                    <c:v>2019</c:v>
                  </c:pt>
                  <c:pt idx="156">
                    <c:v>2020</c:v>
                  </c:pt>
                  <c:pt idx="208">
                    <c:v>2021</c:v>
                  </c:pt>
                  <c:pt idx="260">
                    <c:v>2022</c:v>
                  </c:pt>
                </c:lvl>
              </c:multiLvlStrCache>
            </c:multiLvlStrRef>
          </c:cat>
          <c:val>
            <c:numRef>
              <c:f>'&lt;5 years old'!$F$2:$F$313</c:f>
              <c:numCache>
                <c:formatCode>General</c:formatCode>
                <c:ptCount val="312"/>
                <c:pt idx="0">
                  <c:v>23.84</c:v>
                </c:pt>
                <c:pt idx="1">
                  <c:v>23.84</c:v>
                </c:pt>
                <c:pt idx="2">
                  <c:v>23.84</c:v>
                </c:pt>
                <c:pt idx="3">
                  <c:v>23.84</c:v>
                </c:pt>
                <c:pt idx="4">
                  <c:v>23.84</c:v>
                </c:pt>
                <c:pt idx="5">
                  <c:v>23.84</c:v>
                </c:pt>
                <c:pt idx="6">
                  <c:v>23.84</c:v>
                </c:pt>
                <c:pt idx="7">
                  <c:v>23.84</c:v>
                </c:pt>
                <c:pt idx="8">
                  <c:v>23.84</c:v>
                </c:pt>
                <c:pt idx="9">
                  <c:v>23.84</c:v>
                </c:pt>
                <c:pt idx="10">
                  <c:v>23.84</c:v>
                </c:pt>
                <c:pt idx="11">
                  <c:v>23.84</c:v>
                </c:pt>
                <c:pt idx="12">
                  <c:v>23.84</c:v>
                </c:pt>
                <c:pt idx="13">
                  <c:v>23.84</c:v>
                </c:pt>
                <c:pt idx="14">
                  <c:v>23.84</c:v>
                </c:pt>
                <c:pt idx="15">
                  <c:v>23.84</c:v>
                </c:pt>
                <c:pt idx="16">
                  <c:v>23.84</c:v>
                </c:pt>
                <c:pt idx="17">
                  <c:v>23.84</c:v>
                </c:pt>
                <c:pt idx="18">
                  <c:v>23.84</c:v>
                </c:pt>
                <c:pt idx="19">
                  <c:v>23.84</c:v>
                </c:pt>
                <c:pt idx="20">
                  <c:v>23.84</c:v>
                </c:pt>
                <c:pt idx="21">
                  <c:v>23.84</c:v>
                </c:pt>
                <c:pt idx="22">
                  <c:v>23.84</c:v>
                </c:pt>
                <c:pt idx="23">
                  <c:v>23.84</c:v>
                </c:pt>
                <c:pt idx="24">
                  <c:v>23.84</c:v>
                </c:pt>
                <c:pt idx="25">
                  <c:v>23.84</c:v>
                </c:pt>
                <c:pt idx="26">
                  <c:v>23.84</c:v>
                </c:pt>
                <c:pt idx="27">
                  <c:v>23.84</c:v>
                </c:pt>
                <c:pt idx="28">
                  <c:v>23.84</c:v>
                </c:pt>
                <c:pt idx="29">
                  <c:v>23.84</c:v>
                </c:pt>
                <c:pt idx="30">
                  <c:v>23.84</c:v>
                </c:pt>
                <c:pt idx="31">
                  <c:v>23.84</c:v>
                </c:pt>
                <c:pt idx="32">
                  <c:v>23.84</c:v>
                </c:pt>
                <c:pt idx="33">
                  <c:v>23.84</c:v>
                </c:pt>
                <c:pt idx="34">
                  <c:v>23.84</c:v>
                </c:pt>
                <c:pt idx="35">
                  <c:v>23.84</c:v>
                </c:pt>
                <c:pt idx="36">
                  <c:v>23.84</c:v>
                </c:pt>
                <c:pt idx="37">
                  <c:v>23.84</c:v>
                </c:pt>
                <c:pt idx="38">
                  <c:v>23.84</c:v>
                </c:pt>
                <c:pt idx="39">
                  <c:v>23.84</c:v>
                </c:pt>
                <c:pt idx="40">
                  <c:v>23.84</c:v>
                </c:pt>
                <c:pt idx="41">
                  <c:v>23.84</c:v>
                </c:pt>
                <c:pt idx="42">
                  <c:v>23.84</c:v>
                </c:pt>
                <c:pt idx="43">
                  <c:v>23.84</c:v>
                </c:pt>
                <c:pt idx="44">
                  <c:v>23.84</c:v>
                </c:pt>
                <c:pt idx="45">
                  <c:v>23.84</c:v>
                </c:pt>
                <c:pt idx="46">
                  <c:v>23.84</c:v>
                </c:pt>
                <c:pt idx="47">
                  <c:v>23.84</c:v>
                </c:pt>
                <c:pt idx="48">
                  <c:v>23.84</c:v>
                </c:pt>
                <c:pt idx="49">
                  <c:v>23.84</c:v>
                </c:pt>
                <c:pt idx="50">
                  <c:v>23.84</c:v>
                </c:pt>
                <c:pt idx="51">
                  <c:v>23.84</c:v>
                </c:pt>
                <c:pt idx="52">
                  <c:v>23.84</c:v>
                </c:pt>
                <c:pt idx="53">
                  <c:v>23.84</c:v>
                </c:pt>
                <c:pt idx="54">
                  <c:v>23.84</c:v>
                </c:pt>
                <c:pt idx="55">
                  <c:v>23.84</c:v>
                </c:pt>
                <c:pt idx="56">
                  <c:v>23.84</c:v>
                </c:pt>
                <c:pt idx="57">
                  <c:v>23.84</c:v>
                </c:pt>
                <c:pt idx="58">
                  <c:v>23.84</c:v>
                </c:pt>
                <c:pt idx="59">
                  <c:v>23.84</c:v>
                </c:pt>
                <c:pt idx="60">
                  <c:v>23.84</c:v>
                </c:pt>
                <c:pt idx="61">
                  <c:v>23.84</c:v>
                </c:pt>
                <c:pt idx="62">
                  <c:v>23.84</c:v>
                </c:pt>
                <c:pt idx="63">
                  <c:v>23.84</c:v>
                </c:pt>
                <c:pt idx="64">
                  <c:v>23.84</c:v>
                </c:pt>
                <c:pt idx="65">
                  <c:v>23.84</c:v>
                </c:pt>
                <c:pt idx="66">
                  <c:v>23.84</c:v>
                </c:pt>
                <c:pt idx="67">
                  <c:v>23.84</c:v>
                </c:pt>
                <c:pt idx="68">
                  <c:v>23.84</c:v>
                </c:pt>
                <c:pt idx="69">
                  <c:v>23.84</c:v>
                </c:pt>
                <c:pt idx="70">
                  <c:v>23.84</c:v>
                </c:pt>
                <c:pt idx="71">
                  <c:v>23.84</c:v>
                </c:pt>
                <c:pt idx="72">
                  <c:v>23.84</c:v>
                </c:pt>
                <c:pt idx="73">
                  <c:v>23.84</c:v>
                </c:pt>
                <c:pt idx="74">
                  <c:v>23.84</c:v>
                </c:pt>
                <c:pt idx="75">
                  <c:v>23.84</c:v>
                </c:pt>
                <c:pt idx="76">
                  <c:v>23.84</c:v>
                </c:pt>
                <c:pt idx="77">
                  <c:v>23.84</c:v>
                </c:pt>
                <c:pt idx="78">
                  <c:v>23.84</c:v>
                </c:pt>
                <c:pt idx="79">
                  <c:v>23.84</c:v>
                </c:pt>
                <c:pt idx="80">
                  <c:v>23.84</c:v>
                </c:pt>
                <c:pt idx="81">
                  <c:v>23.84</c:v>
                </c:pt>
                <c:pt idx="82">
                  <c:v>23.84</c:v>
                </c:pt>
                <c:pt idx="83">
                  <c:v>23.84</c:v>
                </c:pt>
                <c:pt idx="84">
                  <c:v>23.84</c:v>
                </c:pt>
                <c:pt idx="85">
                  <c:v>23.84</c:v>
                </c:pt>
                <c:pt idx="86">
                  <c:v>23.84</c:v>
                </c:pt>
                <c:pt idx="87">
                  <c:v>23.84</c:v>
                </c:pt>
                <c:pt idx="88">
                  <c:v>23.84</c:v>
                </c:pt>
                <c:pt idx="89">
                  <c:v>23.84</c:v>
                </c:pt>
                <c:pt idx="90">
                  <c:v>23.84</c:v>
                </c:pt>
                <c:pt idx="91">
                  <c:v>23.84</c:v>
                </c:pt>
                <c:pt idx="92">
                  <c:v>23.84</c:v>
                </c:pt>
                <c:pt idx="93">
                  <c:v>23.84</c:v>
                </c:pt>
                <c:pt idx="94">
                  <c:v>23.84</c:v>
                </c:pt>
                <c:pt idx="95">
                  <c:v>23.84</c:v>
                </c:pt>
                <c:pt idx="96">
                  <c:v>23.84</c:v>
                </c:pt>
                <c:pt idx="97">
                  <c:v>23.84</c:v>
                </c:pt>
                <c:pt idx="98">
                  <c:v>23.84</c:v>
                </c:pt>
                <c:pt idx="99">
                  <c:v>23.84</c:v>
                </c:pt>
                <c:pt idx="100">
                  <c:v>23.84</c:v>
                </c:pt>
                <c:pt idx="101">
                  <c:v>23.84</c:v>
                </c:pt>
                <c:pt idx="102">
                  <c:v>23.84</c:v>
                </c:pt>
                <c:pt idx="103">
                  <c:v>23.84</c:v>
                </c:pt>
                <c:pt idx="104">
                  <c:v>23.84</c:v>
                </c:pt>
                <c:pt idx="105">
                  <c:v>23.84</c:v>
                </c:pt>
                <c:pt idx="106">
                  <c:v>23.84</c:v>
                </c:pt>
                <c:pt idx="107">
                  <c:v>23.84</c:v>
                </c:pt>
                <c:pt idx="108">
                  <c:v>23.84</c:v>
                </c:pt>
                <c:pt idx="109">
                  <c:v>23.84</c:v>
                </c:pt>
                <c:pt idx="110">
                  <c:v>23.84</c:v>
                </c:pt>
                <c:pt idx="111">
                  <c:v>23.84</c:v>
                </c:pt>
                <c:pt idx="112">
                  <c:v>23.84</c:v>
                </c:pt>
                <c:pt idx="113">
                  <c:v>23.84</c:v>
                </c:pt>
                <c:pt idx="114">
                  <c:v>23.84</c:v>
                </c:pt>
                <c:pt idx="115">
                  <c:v>23.84</c:v>
                </c:pt>
                <c:pt idx="116">
                  <c:v>23.84</c:v>
                </c:pt>
                <c:pt idx="117">
                  <c:v>23.84</c:v>
                </c:pt>
                <c:pt idx="118">
                  <c:v>23.84</c:v>
                </c:pt>
                <c:pt idx="119">
                  <c:v>23.84</c:v>
                </c:pt>
                <c:pt idx="120">
                  <c:v>23.84</c:v>
                </c:pt>
                <c:pt idx="121">
                  <c:v>23.84</c:v>
                </c:pt>
                <c:pt idx="122">
                  <c:v>23.84</c:v>
                </c:pt>
                <c:pt idx="123">
                  <c:v>23.84</c:v>
                </c:pt>
                <c:pt idx="124">
                  <c:v>23.84</c:v>
                </c:pt>
                <c:pt idx="125">
                  <c:v>23.84</c:v>
                </c:pt>
                <c:pt idx="126">
                  <c:v>23.84</c:v>
                </c:pt>
                <c:pt idx="127">
                  <c:v>23.84</c:v>
                </c:pt>
                <c:pt idx="128">
                  <c:v>23.84</c:v>
                </c:pt>
                <c:pt idx="129">
                  <c:v>23.84</c:v>
                </c:pt>
                <c:pt idx="130">
                  <c:v>23.84</c:v>
                </c:pt>
                <c:pt idx="131">
                  <c:v>23.84</c:v>
                </c:pt>
                <c:pt idx="132">
                  <c:v>23.84</c:v>
                </c:pt>
                <c:pt idx="133">
                  <c:v>23.84</c:v>
                </c:pt>
                <c:pt idx="134">
                  <c:v>23.84</c:v>
                </c:pt>
                <c:pt idx="135">
                  <c:v>23.84</c:v>
                </c:pt>
                <c:pt idx="136">
                  <c:v>23.84</c:v>
                </c:pt>
                <c:pt idx="137">
                  <c:v>23.84</c:v>
                </c:pt>
                <c:pt idx="138">
                  <c:v>23.84</c:v>
                </c:pt>
                <c:pt idx="139">
                  <c:v>23.84</c:v>
                </c:pt>
                <c:pt idx="140">
                  <c:v>23.84</c:v>
                </c:pt>
                <c:pt idx="141">
                  <c:v>23.84</c:v>
                </c:pt>
                <c:pt idx="142">
                  <c:v>23.84</c:v>
                </c:pt>
                <c:pt idx="143">
                  <c:v>23.84</c:v>
                </c:pt>
                <c:pt idx="144">
                  <c:v>23.84</c:v>
                </c:pt>
                <c:pt idx="145">
                  <c:v>23.84</c:v>
                </c:pt>
                <c:pt idx="146">
                  <c:v>23.84</c:v>
                </c:pt>
                <c:pt idx="147">
                  <c:v>23.84</c:v>
                </c:pt>
                <c:pt idx="148">
                  <c:v>23.84</c:v>
                </c:pt>
                <c:pt idx="149">
                  <c:v>23.84</c:v>
                </c:pt>
                <c:pt idx="150">
                  <c:v>23.84</c:v>
                </c:pt>
                <c:pt idx="151">
                  <c:v>23.84</c:v>
                </c:pt>
                <c:pt idx="152">
                  <c:v>23.84</c:v>
                </c:pt>
                <c:pt idx="153">
                  <c:v>23.84</c:v>
                </c:pt>
                <c:pt idx="154">
                  <c:v>23.84</c:v>
                </c:pt>
                <c:pt idx="155">
                  <c:v>23.84</c:v>
                </c:pt>
                <c:pt idx="156">
                  <c:v>23.84</c:v>
                </c:pt>
                <c:pt idx="157">
                  <c:v>23.84</c:v>
                </c:pt>
                <c:pt idx="158">
                  <c:v>23.84</c:v>
                </c:pt>
                <c:pt idx="159">
                  <c:v>23.84</c:v>
                </c:pt>
                <c:pt idx="160">
                  <c:v>23.84</c:v>
                </c:pt>
                <c:pt idx="161">
                  <c:v>23.84</c:v>
                </c:pt>
                <c:pt idx="162">
                  <c:v>23.84</c:v>
                </c:pt>
                <c:pt idx="163">
                  <c:v>23.84</c:v>
                </c:pt>
                <c:pt idx="164">
                  <c:v>23.84</c:v>
                </c:pt>
                <c:pt idx="165">
                  <c:v>23.84</c:v>
                </c:pt>
                <c:pt idx="166">
                  <c:v>23.84</c:v>
                </c:pt>
                <c:pt idx="167">
                  <c:v>23.84</c:v>
                </c:pt>
                <c:pt idx="168">
                  <c:v>23.84</c:v>
                </c:pt>
                <c:pt idx="169">
                  <c:v>23.84</c:v>
                </c:pt>
                <c:pt idx="170">
                  <c:v>23.84</c:v>
                </c:pt>
                <c:pt idx="171">
                  <c:v>23.84</c:v>
                </c:pt>
                <c:pt idx="172">
                  <c:v>23.84</c:v>
                </c:pt>
                <c:pt idx="173">
                  <c:v>23.84</c:v>
                </c:pt>
                <c:pt idx="174">
                  <c:v>23.84</c:v>
                </c:pt>
                <c:pt idx="175">
                  <c:v>23.84</c:v>
                </c:pt>
                <c:pt idx="176">
                  <c:v>23.84</c:v>
                </c:pt>
                <c:pt idx="177">
                  <c:v>23.84</c:v>
                </c:pt>
                <c:pt idx="178">
                  <c:v>23.84</c:v>
                </c:pt>
                <c:pt idx="179">
                  <c:v>23.84</c:v>
                </c:pt>
                <c:pt idx="180">
                  <c:v>23.84</c:v>
                </c:pt>
                <c:pt idx="181">
                  <c:v>23.84</c:v>
                </c:pt>
                <c:pt idx="182">
                  <c:v>23.84</c:v>
                </c:pt>
                <c:pt idx="183">
                  <c:v>23.84</c:v>
                </c:pt>
                <c:pt idx="184">
                  <c:v>23.84</c:v>
                </c:pt>
                <c:pt idx="185">
                  <c:v>23.84</c:v>
                </c:pt>
                <c:pt idx="186">
                  <c:v>23.84</c:v>
                </c:pt>
                <c:pt idx="187">
                  <c:v>23.84</c:v>
                </c:pt>
                <c:pt idx="188">
                  <c:v>23.84</c:v>
                </c:pt>
                <c:pt idx="189">
                  <c:v>23.84</c:v>
                </c:pt>
                <c:pt idx="190">
                  <c:v>23.84</c:v>
                </c:pt>
                <c:pt idx="191">
                  <c:v>23.84</c:v>
                </c:pt>
                <c:pt idx="192">
                  <c:v>23.84</c:v>
                </c:pt>
                <c:pt idx="193">
                  <c:v>23.84</c:v>
                </c:pt>
                <c:pt idx="194">
                  <c:v>23.84</c:v>
                </c:pt>
                <c:pt idx="195">
                  <c:v>23.84</c:v>
                </c:pt>
                <c:pt idx="196">
                  <c:v>23.84</c:v>
                </c:pt>
                <c:pt idx="197">
                  <c:v>23.84</c:v>
                </c:pt>
                <c:pt idx="198">
                  <c:v>23.84</c:v>
                </c:pt>
                <c:pt idx="199">
                  <c:v>23.84</c:v>
                </c:pt>
                <c:pt idx="200">
                  <c:v>23.84</c:v>
                </c:pt>
                <c:pt idx="201">
                  <c:v>23.84</c:v>
                </c:pt>
                <c:pt idx="202">
                  <c:v>23.84</c:v>
                </c:pt>
                <c:pt idx="203">
                  <c:v>23.84</c:v>
                </c:pt>
                <c:pt idx="204">
                  <c:v>23.84</c:v>
                </c:pt>
                <c:pt idx="205">
                  <c:v>23.84</c:v>
                </c:pt>
                <c:pt idx="206">
                  <c:v>23.84</c:v>
                </c:pt>
                <c:pt idx="207">
                  <c:v>23.84</c:v>
                </c:pt>
                <c:pt idx="208">
                  <c:v>23.84</c:v>
                </c:pt>
                <c:pt idx="209">
                  <c:v>23.84</c:v>
                </c:pt>
                <c:pt idx="210">
                  <c:v>23.84</c:v>
                </c:pt>
                <c:pt idx="211">
                  <c:v>23.84</c:v>
                </c:pt>
                <c:pt idx="212">
                  <c:v>23.84</c:v>
                </c:pt>
                <c:pt idx="213">
                  <c:v>23.84</c:v>
                </c:pt>
                <c:pt idx="214">
                  <c:v>23.84</c:v>
                </c:pt>
                <c:pt idx="215">
                  <c:v>23.84</c:v>
                </c:pt>
                <c:pt idx="216">
                  <c:v>23.84</c:v>
                </c:pt>
                <c:pt idx="217">
                  <c:v>23.84</c:v>
                </c:pt>
                <c:pt idx="218">
                  <c:v>23.84</c:v>
                </c:pt>
                <c:pt idx="219">
                  <c:v>23.84</c:v>
                </c:pt>
                <c:pt idx="220">
                  <c:v>23.84</c:v>
                </c:pt>
                <c:pt idx="221">
                  <c:v>23.84</c:v>
                </c:pt>
                <c:pt idx="222">
                  <c:v>23.84</c:v>
                </c:pt>
                <c:pt idx="223">
                  <c:v>23.84</c:v>
                </c:pt>
                <c:pt idx="224">
                  <c:v>23.84</c:v>
                </c:pt>
                <c:pt idx="225">
                  <c:v>23.84</c:v>
                </c:pt>
                <c:pt idx="226">
                  <c:v>23.84</c:v>
                </c:pt>
                <c:pt idx="227">
                  <c:v>23.84</c:v>
                </c:pt>
                <c:pt idx="228">
                  <c:v>23.84</c:v>
                </c:pt>
                <c:pt idx="229">
                  <c:v>23.84</c:v>
                </c:pt>
                <c:pt idx="230">
                  <c:v>23.84</c:v>
                </c:pt>
                <c:pt idx="231">
                  <c:v>23.84</c:v>
                </c:pt>
                <c:pt idx="232">
                  <c:v>23.84</c:v>
                </c:pt>
                <c:pt idx="233">
                  <c:v>23.84</c:v>
                </c:pt>
                <c:pt idx="234">
                  <c:v>23.84</c:v>
                </c:pt>
                <c:pt idx="235">
                  <c:v>23.84</c:v>
                </c:pt>
                <c:pt idx="236">
                  <c:v>23.84</c:v>
                </c:pt>
                <c:pt idx="237">
                  <c:v>23.84</c:v>
                </c:pt>
                <c:pt idx="238">
                  <c:v>23.84</c:v>
                </c:pt>
                <c:pt idx="239">
                  <c:v>23.84</c:v>
                </c:pt>
                <c:pt idx="240">
                  <c:v>23.84</c:v>
                </c:pt>
                <c:pt idx="241">
                  <c:v>23.84</c:v>
                </c:pt>
                <c:pt idx="242">
                  <c:v>23.84</c:v>
                </c:pt>
                <c:pt idx="243">
                  <c:v>23.84</c:v>
                </c:pt>
                <c:pt idx="244">
                  <c:v>23.84</c:v>
                </c:pt>
                <c:pt idx="245">
                  <c:v>23.84</c:v>
                </c:pt>
                <c:pt idx="246">
                  <c:v>23.84</c:v>
                </c:pt>
                <c:pt idx="247">
                  <c:v>23.84</c:v>
                </c:pt>
                <c:pt idx="248">
                  <c:v>23.84</c:v>
                </c:pt>
                <c:pt idx="249">
                  <c:v>23.84</c:v>
                </c:pt>
                <c:pt idx="250">
                  <c:v>23.84</c:v>
                </c:pt>
                <c:pt idx="251">
                  <c:v>23.84</c:v>
                </c:pt>
                <c:pt idx="252">
                  <c:v>23.84</c:v>
                </c:pt>
                <c:pt idx="253">
                  <c:v>23.84</c:v>
                </c:pt>
                <c:pt idx="254">
                  <c:v>23.84</c:v>
                </c:pt>
                <c:pt idx="255">
                  <c:v>23.84</c:v>
                </c:pt>
                <c:pt idx="256">
                  <c:v>23.84</c:v>
                </c:pt>
                <c:pt idx="257">
                  <c:v>23.84</c:v>
                </c:pt>
                <c:pt idx="258">
                  <c:v>23.84</c:v>
                </c:pt>
                <c:pt idx="259">
                  <c:v>23.84</c:v>
                </c:pt>
                <c:pt idx="260">
                  <c:v>23.84</c:v>
                </c:pt>
                <c:pt idx="261">
                  <c:v>23.84</c:v>
                </c:pt>
                <c:pt idx="262">
                  <c:v>23.84</c:v>
                </c:pt>
                <c:pt idx="263">
                  <c:v>23.84</c:v>
                </c:pt>
                <c:pt idx="264">
                  <c:v>23.84</c:v>
                </c:pt>
                <c:pt idx="265">
                  <c:v>23.84</c:v>
                </c:pt>
                <c:pt idx="266">
                  <c:v>23.84</c:v>
                </c:pt>
                <c:pt idx="267">
                  <c:v>23.84</c:v>
                </c:pt>
                <c:pt idx="268">
                  <c:v>23.84</c:v>
                </c:pt>
                <c:pt idx="269">
                  <c:v>23.84</c:v>
                </c:pt>
                <c:pt idx="270">
                  <c:v>23.84</c:v>
                </c:pt>
                <c:pt idx="271">
                  <c:v>23.84</c:v>
                </c:pt>
                <c:pt idx="272">
                  <c:v>23.84</c:v>
                </c:pt>
                <c:pt idx="273">
                  <c:v>23.84</c:v>
                </c:pt>
                <c:pt idx="274">
                  <c:v>23.84</c:v>
                </c:pt>
                <c:pt idx="275">
                  <c:v>23.84</c:v>
                </c:pt>
                <c:pt idx="276">
                  <c:v>23.84</c:v>
                </c:pt>
                <c:pt idx="277">
                  <c:v>23.84</c:v>
                </c:pt>
                <c:pt idx="278">
                  <c:v>23.84</c:v>
                </c:pt>
                <c:pt idx="279">
                  <c:v>23.84</c:v>
                </c:pt>
                <c:pt idx="280">
                  <c:v>23.84</c:v>
                </c:pt>
                <c:pt idx="281">
                  <c:v>23.84</c:v>
                </c:pt>
                <c:pt idx="282">
                  <c:v>23.84</c:v>
                </c:pt>
                <c:pt idx="283">
                  <c:v>23.84</c:v>
                </c:pt>
                <c:pt idx="284">
                  <c:v>23.84</c:v>
                </c:pt>
                <c:pt idx="285">
                  <c:v>23.84</c:v>
                </c:pt>
                <c:pt idx="286">
                  <c:v>23.84</c:v>
                </c:pt>
                <c:pt idx="287">
                  <c:v>23.84</c:v>
                </c:pt>
                <c:pt idx="288">
                  <c:v>23.84</c:v>
                </c:pt>
                <c:pt idx="289">
                  <c:v>23.84</c:v>
                </c:pt>
                <c:pt idx="290">
                  <c:v>23.84</c:v>
                </c:pt>
                <c:pt idx="291">
                  <c:v>23.84</c:v>
                </c:pt>
                <c:pt idx="292">
                  <c:v>23.84</c:v>
                </c:pt>
                <c:pt idx="293">
                  <c:v>23.84</c:v>
                </c:pt>
                <c:pt idx="294">
                  <c:v>23.84</c:v>
                </c:pt>
                <c:pt idx="295">
                  <c:v>23.84</c:v>
                </c:pt>
                <c:pt idx="296">
                  <c:v>23.84</c:v>
                </c:pt>
                <c:pt idx="297">
                  <c:v>23.84</c:v>
                </c:pt>
                <c:pt idx="298">
                  <c:v>23.84</c:v>
                </c:pt>
                <c:pt idx="299">
                  <c:v>23.84</c:v>
                </c:pt>
                <c:pt idx="300">
                  <c:v>23.84</c:v>
                </c:pt>
                <c:pt idx="301">
                  <c:v>23.84</c:v>
                </c:pt>
                <c:pt idx="302">
                  <c:v>23.84</c:v>
                </c:pt>
                <c:pt idx="303">
                  <c:v>23.84</c:v>
                </c:pt>
                <c:pt idx="304">
                  <c:v>23.84</c:v>
                </c:pt>
                <c:pt idx="305">
                  <c:v>23.84</c:v>
                </c:pt>
                <c:pt idx="306">
                  <c:v>23.84</c:v>
                </c:pt>
                <c:pt idx="307">
                  <c:v>23.84</c:v>
                </c:pt>
                <c:pt idx="308">
                  <c:v>23.84</c:v>
                </c:pt>
                <c:pt idx="309">
                  <c:v>23.84</c:v>
                </c:pt>
                <c:pt idx="310">
                  <c:v>23.84</c:v>
                </c:pt>
                <c:pt idx="311">
                  <c:v>23.84</c:v>
                </c:pt>
              </c:numCache>
            </c:numRef>
          </c:val>
          <c:extLst>
            <c:ext xmlns:c16="http://schemas.microsoft.com/office/drawing/2014/chart" uri="{C3380CC4-5D6E-409C-BE32-E72D297353CC}">
              <c16:uniqueId val="{00000001-3E9F-4511-9774-1DBD58147C6E}"/>
            </c:ext>
          </c:extLst>
        </c:ser>
        <c:ser>
          <c:idx val="4"/>
          <c:order val="2"/>
          <c:tx>
            <c:strRef>
              <c:f>'&lt;5 years old'!$G$1</c:f>
              <c:strCache>
                <c:ptCount val="1"/>
                <c:pt idx="0">
                  <c:v>Moderate</c:v>
                </c:pt>
              </c:strCache>
            </c:strRef>
          </c:tx>
          <c:spPr>
            <a:solidFill>
              <a:srgbClr val="FFFFCC"/>
            </a:solidFill>
          </c:spPr>
          <c:invertIfNegative val="0"/>
          <c:cat>
            <c:multiLvlStrRef>
              <c:f>'&lt;5 years old'!$A$2:$B$313</c:f>
              <c:multiLvlStrCache>
                <c:ptCount val="312"/>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1</c:v>
                  </c:pt>
                  <c:pt idx="53">
                    <c:v>2</c:v>
                  </c:pt>
                  <c:pt idx="54">
                    <c:v>3</c:v>
                  </c:pt>
                  <c:pt idx="55">
                    <c:v>4</c:v>
                  </c:pt>
                  <c:pt idx="56">
                    <c:v>5</c:v>
                  </c:pt>
                  <c:pt idx="57">
                    <c:v>6</c:v>
                  </c:pt>
                  <c:pt idx="58">
                    <c:v>7</c:v>
                  </c:pt>
                  <c:pt idx="59">
                    <c:v>8</c:v>
                  </c:pt>
                  <c:pt idx="60">
                    <c:v>9</c:v>
                  </c:pt>
                  <c:pt idx="61">
                    <c:v>10</c:v>
                  </c:pt>
                  <c:pt idx="62">
                    <c:v>11</c:v>
                  </c:pt>
                  <c:pt idx="63">
                    <c:v>12</c:v>
                  </c:pt>
                  <c:pt idx="64">
                    <c:v>13</c:v>
                  </c:pt>
                  <c:pt idx="65">
                    <c:v>14</c:v>
                  </c:pt>
                  <c:pt idx="66">
                    <c:v>15</c:v>
                  </c:pt>
                  <c:pt idx="67">
                    <c:v>16</c:v>
                  </c:pt>
                  <c:pt idx="68">
                    <c:v>17</c:v>
                  </c:pt>
                  <c:pt idx="69">
                    <c:v>18</c:v>
                  </c:pt>
                  <c:pt idx="70">
                    <c:v>19</c:v>
                  </c:pt>
                  <c:pt idx="71">
                    <c:v>20</c:v>
                  </c:pt>
                  <c:pt idx="72">
                    <c:v>21</c:v>
                  </c:pt>
                  <c:pt idx="73">
                    <c:v>22</c:v>
                  </c:pt>
                  <c:pt idx="74">
                    <c:v>23</c:v>
                  </c:pt>
                  <c:pt idx="75">
                    <c:v>24</c:v>
                  </c:pt>
                  <c:pt idx="76">
                    <c:v>25</c:v>
                  </c:pt>
                  <c:pt idx="77">
                    <c:v>26</c:v>
                  </c:pt>
                  <c:pt idx="78">
                    <c:v>27</c:v>
                  </c:pt>
                  <c:pt idx="79">
                    <c:v>28</c:v>
                  </c:pt>
                  <c:pt idx="80">
                    <c:v>29</c:v>
                  </c:pt>
                  <c:pt idx="81">
                    <c:v>30</c:v>
                  </c:pt>
                  <c:pt idx="82">
                    <c:v>31</c:v>
                  </c:pt>
                  <c:pt idx="83">
                    <c:v>32</c:v>
                  </c:pt>
                  <c:pt idx="84">
                    <c:v>33</c:v>
                  </c:pt>
                  <c:pt idx="85">
                    <c:v>34</c:v>
                  </c:pt>
                  <c:pt idx="86">
                    <c:v>35</c:v>
                  </c:pt>
                  <c:pt idx="87">
                    <c:v>36</c:v>
                  </c:pt>
                  <c:pt idx="88">
                    <c:v>37</c:v>
                  </c:pt>
                  <c:pt idx="89">
                    <c:v>38</c:v>
                  </c:pt>
                  <c:pt idx="90">
                    <c:v>39</c:v>
                  </c:pt>
                  <c:pt idx="91">
                    <c:v>40</c:v>
                  </c:pt>
                  <c:pt idx="92">
                    <c:v>41</c:v>
                  </c:pt>
                  <c:pt idx="93">
                    <c:v>42</c:v>
                  </c:pt>
                  <c:pt idx="94">
                    <c:v>43</c:v>
                  </c:pt>
                  <c:pt idx="95">
                    <c:v>44</c:v>
                  </c:pt>
                  <c:pt idx="96">
                    <c:v>45</c:v>
                  </c:pt>
                  <c:pt idx="97">
                    <c:v>46</c:v>
                  </c:pt>
                  <c:pt idx="98">
                    <c:v>47</c:v>
                  </c:pt>
                  <c:pt idx="99">
                    <c:v>48</c:v>
                  </c:pt>
                  <c:pt idx="100">
                    <c:v>49</c:v>
                  </c:pt>
                  <c:pt idx="101">
                    <c:v>50</c:v>
                  </c:pt>
                  <c:pt idx="102">
                    <c:v>51</c:v>
                  </c:pt>
                  <c:pt idx="103">
                    <c:v>52</c:v>
                  </c:pt>
                  <c:pt idx="104">
                    <c:v>1</c:v>
                  </c:pt>
                  <c:pt idx="105">
                    <c:v>2</c:v>
                  </c:pt>
                  <c:pt idx="106">
                    <c:v>3</c:v>
                  </c:pt>
                  <c:pt idx="107">
                    <c:v>4</c:v>
                  </c:pt>
                  <c:pt idx="108">
                    <c:v>5</c:v>
                  </c:pt>
                  <c:pt idx="109">
                    <c:v>6</c:v>
                  </c:pt>
                  <c:pt idx="110">
                    <c:v>7</c:v>
                  </c:pt>
                  <c:pt idx="111">
                    <c:v>8</c:v>
                  </c:pt>
                  <c:pt idx="112">
                    <c:v>9</c:v>
                  </c:pt>
                  <c:pt idx="113">
                    <c:v>10</c:v>
                  </c:pt>
                  <c:pt idx="114">
                    <c:v>11</c:v>
                  </c:pt>
                  <c:pt idx="115">
                    <c:v>12</c:v>
                  </c:pt>
                  <c:pt idx="116">
                    <c:v>13</c:v>
                  </c:pt>
                  <c:pt idx="117">
                    <c:v>14</c:v>
                  </c:pt>
                  <c:pt idx="118">
                    <c:v>15</c:v>
                  </c:pt>
                  <c:pt idx="119">
                    <c:v>16</c:v>
                  </c:pt>
                  <c:pt idx="120">
                    <c:v>17</c:v>
                  </c:pt>
                  <c:pt idx="121">
                    <c:v>18</c:v>
                  </c:pt>
                  <c:pt idx="122">
                    <c:v>19</c:v>
                  </c:pt>
                  <c:pt idx="123">
                    <c:v>20</c:v>
                  </c:pt>
                  <c:pt idx="124">
                    <c:v>21</c:v>
                  </c:pt>
                  <c:pt idx="125">
                    <c:v>22</c:v>
                  </c:pt>
                  <c:pt idx="126">
                    <c:v>23</c:v>
                  </c:pt>
                  <c:pt idx="127">
                    <c:v>24</c:v>
                  </c:pt>
                  <c:pt idx="128">
                    <c:v>25</c:v>
                  </c:pt>
                  <c:pt idx="129">
                    <c:v>26</c:v>
                  </c:pt>
                  <c:pt idx="130">
                    <c:v>27</c:v>
                  </c:pt>
                  <c:pt idx="131">
                    <c:v>28</c:v>
                  </c:pt>
                  <c:pt idx="132">
                    <c:v>29</c:v>
                  </c:pt>
                  <c:pt idx="133">
                    <c:v>30</c:v>
                  </c:pt>
                  <c:pt idx="134">
                    <c:v>31</c:v>
                  </c:pt>
                  <c:pt idx="135">
                    <c:v>32</c:v>
                  </c:pt>
                  <c:pt idx="136">
                    <c:v>33</c:v>
                  </c:pt>
                  <c:pt idx="137">
                    <c:v>34</c:v>
                  </c:pt>
                  <c:pt idx="138">
                    <c:v>35</c:v>
                  </c:pt>
                  <c:pt idx="139">
                    <c:v>36</c:v>
                  </c:pt>
                  <c:pt idx="140">
                    <c:v>37</c:v>
                  </c:pt>
                  <c:pt idx="141">
                    <c:v>38</c:v>
                  </c:pt>
                  <c:pt idx="142">
                    <c:v>39</c:v>
                  </c:pt>
                  <c:pt idx="143">
                    <c:v>40</c:v>
                  </c:pt>
                  <c:pt idx="144">
                    <c:v>41</c:v>
                  </c:pt>
                  <c:pt idx="145">
                    <c:v>42</c:v>
                  </c:pt>
                  <c:pt idx="146">
                    <c:v>43</c:v>
                  </c:pt>
                  <c:pt idx="147">
                    <c:v>44</c:v>
                  </c:pt>
                  <c:pt idx="148">
                    <c:v>45</c:v>
                  </c:pt>
                  <c:pt idx="149">
                    <c:v>46</c:v>
                  </c:pt>
                  <c:pt idx="150">
                    <c:v>47</c:v>
                  </c:pt>
                  <c:pt idx="151">
                    <c:v>48</c:v>
                  </c:pt>
                  <c:pt idx="152">
                    <c:v>49</c:v>
                  </c:pt>
                  <c:pt idx="153">
                    <c:v>50</c:v>
                  </c:pt>
                  <c:pt idx="154">
                    <c:v>51</c:v>
                  </c:pt>
                  <c:pt idx="155">
                    <c:v>52</c:v>
                  </c:pt>
                  <c:pt idx="156">
                    <c:v>1</c:v>
                  </c:pt>
                  <c:pt idx="157">
                    <c:v>2</c:v>
                  </c:pt>
                  <c:pt idx="158">
                    <c:v>3</c:v>
                  </c:pt>
                  <c:pt idx="159">
                    <c:v>4</c:v>
                  </c:pt>
                  <c:pt idx="160">
                    <c:v>5</c:v>
                  </c:pt>
                  <c:pt idx="161">
                    <c:v>6</c:v>
                  </c:pt>
                  <c:pt idx="162">
                    <c:v>7</c:v>
                  </c:pt>
                  <c:pt idx="163">
                    <c:v>8</c:v>
                  </c:pt>
                  <c:pt idx="164">
                    <c:v>9</c:v>
                  </c:pt>
                  <c:pt idx="165">
                    <c:v>10</c:v>
                  </c:pt>
                  <c:pt idx="166">
                    <c:v>11</c:v>
                  </c:pt>
                  <c:pt idx="167">
                    <c:v>12</c:v>
                  </c:pt>
                  <c:pt idx="168">
                    <c:v>13</c:v>
                  </c:pt>
                  <c:pt idx="169">
                    <c:v>14</c:v>
                  </c:pt>
                  <c:pt idx="170">
                    <c:v>15</c:v>
                  </c:pt>
                  <c:pt idx="171">
                    <c:v>16</c:v>
                  </c:pt>
                  <c:pt idx="172">
                    <c:v>17</c:v>
                  </c:pt>
                  <c:pt idx="173">
                    <c:v>18</c:v>
                  </c:pt>
                  <c:pt idx="174">
                    <c:v>19</c:v>
                  </c:pt>
                  <c:pt idx="175">
                    <c:v>20</c:v>
                  </c:pt>
                  <c:pt idx="176">
                    <c:v>21</c:v>
                  </c:pt>
                  <c:pt idx="177">
                    <c:v>22</c:v>
                  </c:pt>
                  <c:pt idx="178">
                    <c:v>23</c:v>
                  </c:pt>
                  <c:pt idx="179">
                    <c:v>24</c:v>
                  </c:pt>
                  <c:pt idx="180">
                    <c:v>25</c:v>
                  </c:pt>
                  <c:pt idx="181">
                    <c:v>26</c:v>
                  </c:pt>
                  <c:pt idx="182">
                    <c:v>27</c:v>
                  </c:pt>
                  <c:pt idx="183">
                    <c:v>28</c:v>
                  </c:pt>
                  <c:pt idx="184">
                    <c:v>29</c:v>
                  </c:pt>
                  <c:pt idx="185">
                    <c:v>30</c:v>
                  </c:pt>
                  <c:pt idx="186">
                    <c:v>31</c:v>
                  </c:pt>
                  <c:pt idx="187">
                    <c:v>32</c:v>
                  </c:pt>
                  <c:pt idx="188">
                    <c:v>33</c:v>
                  </c:pt>
                  <c:pt idx="189">
                    <c:v>34</c:v>
                  </c:pt>
                  <c:pt idx="190">
                    <c:v>35</c:v>
                  </c:pt>
                  <c:pt idx="191">
                    <c:v>36</c:v>
                  </c:pt>
                  <c:pt idx="192">
                    <c:v>37</c:v>
                  </c:pt>
                  <c:pt idx="193">
                    <c:v>38</c:v>
                  </c:pt>
                  <c:pt idx="194">
                    <c:v>39</c:v>
                  </c:pt>
                  <c:pt idx="195">
                    <c:v>40</c:v>
                  </c:pt>
                  <c:pt idx="196">
                    <c:v>41</c:v>
                  </c:pt>
                  <c:pt idx="197">
                    <c:v>42</c:v>
                  </c:pt>
                  <c:pt idx="198">
                    <c:v>43</c:v>
                  </c:pt>
                  <c:pt idx="199">
                    <c:v>44</c:v>
                  </c:pt>
                  <c:pt idx="200">
                    <c:v>45</c:v>
                  </c:pt>
                  <c:pt idx="201">
                    <c:v>46</c:v>
                  </c:pt>
                  <c:pt idx="202">
                    <c:v>47</c:v>
                  </c:pt>
                  <c:pt idx="203">
                    <c:v>48</c:v>
                  </c:pt>
                  <c:pt idx="204">
                    <c:v>49</c:v>
                  </c:pt>
                  <c:pt idx="205">
                    <c:v>50</c:v>
                  </c:pt>
                  <c:pt idx="206">
                    <c:v>51</c:v>
                  </c:pt>
                  <c:pt idx="207">
                    <c:v>52</c:v>
                  </c:pt>
                  <c:pt idx="208">
                    <c:v>1</c:v>
                  </c:pt>
                  <c:pt idx="209">
                    <c:v>2</c:v>
                  </c:pt>
                  <c:pt idx="210">
                    <c:v>3</c:v>
                  </c:pt>
                  <c:pt idx="211">
                    <c:v>4</c:v>
                  </c:pt>
                  <c:pt idx="212">
                    <c:v>5</c:v>
                  </c:pt>
                  <c:pt idx="213">
                    <c:v>6</c:v>
                  </c:pt>
                  <c:pt idx="214">
                    <c:v>7</c:v>
                  </c:pt>
                  <c:pt idx="215">
                    <c:v>8</c:v>
                  </c:pt>
                  <c:pt idx="216">
                    <c:v>9</c:v>
                  </c:pt>
                  <c:pt idx="217">
                    <c:v>10</c:v>
                  </c:pt>
                  <c:pt idx="218">
                    <c:v>11</c:v>
                  </c:pt>
                  <c:pt idx="219">
                    <c:v>12</c:v>
                  </c:pt>
                  <c:pt idx="220">
                    <c:v>13</c:v>
                  </c:pt>
                  <c:pt idx="221">
                    <c:v>14</c:v>
                  </c:pt>
                  <c:pt idx="222">
                    <c:v>15</c:v>
                  </c:pt>
                  <c:pt idx="223">
                    <c:v>16</c:v>
                  </c:pt>
                  <c:pt idx="224">
                    <c:v>17</c:v>
                  </c:pt>
                  <c:pt idx="225">
                    <c:v>18</c:v>
                  </c:pt>
                  <c:pt idx="226">
                    <c:v>19</c:v>
                  </c:pt>
                  <c:pt idx="227">
                    <c:v>20</c:v>
                  </c:pt>
                  <c:pt idx="228">
                    <c:v>21</c:v>
                  </c:pt>
                  <c:pt idx="229">
                    <c:v>22</c:v>
                  </c:pt>
                  <c:pt idx="230">
                    <c:v>23</c:v>
                  </c:pt>
                  <c:pt idx="231">
                    <c:v>24</c:v>
                  </c:pt>
                  <c:pt idx="232">
                    <c:v>25</c:v>
                  </c:pt>
                  <c:pt idx="233">
                    <c:v>26</c:v>
                  </c:pt>
                  <c:pt idx="234">
                    <c:v>27</c:v>
                  </c:pt>
                  <c:pt idx="235">
                    <c:v>28</c:v>
                  </c:pt>
                  <c:pt idx="236">
                    <c:v>29</c:v>
                  </c:pt>
                  <c:pt idx="237">
                    <c:v>30</c:v>
                  </c:pt>
                  <c:pt idx="238">
                    <c:v>31</c:v>
                  </c:pt>
                  <c:pt idx="239">
                    <c:v>32</c:v>
                  </c:pt>
                  <c:pt idx="240">
                    <c:v>33</c:v>
                  </c:pt>
                  <c:pt idx="241">
                    <c:v>34</c:v>
                  </c:pt>
                  <c:pt idx="242">
                    <c:v>35</c:v>
                  </c:pt>
                  <c:pt idx="243">
                    <c:v>36</c:v>
                  </c:pt>
                  <c:pt idx="244">
                    <c:v>37</c:v>
                  </c:pt>
                  <c:pt idx="245">
                    <c:v>38</c:v>
                  </c:pt>
                  <c:pt idx="246">
                    <c:v>39</c:v>
                  </c:pt>
                  <c:pt idx="247">
                    <c:v>40</c:v>
                  </c:pt>
                  <c:pt idx="248">
                    <c:v>41</c:v>
                  </c:pt>
                  <c:pt idx="249">
                    <c:v>42</c:v>
                  </c:pt>
                  <c:pt idx="250">
                    <c:v>43</c:v>
                  </c:pt>
                  <c:pt idx="251">
                    <c:v>44</c:v>
                  </c:pt>
                  <c:pt idx="252">
                    <c:v>45</c:v>
                  </c:pt>
                  <c:pt idx="253">
                    <c:v>46</c:v>
                  </c:pt>
                  <c:pt idx="254">
                    <c:v>47</c:v>
                  </c:pt>
                  <c:pt idx="255">
                    <c:v>48</c:v>
                  </c:pt>
                  <c:pt idx="256">
                    <c:v>49</c:v>
                  </c:pt>
                  <c:pt idx="257">
                    <c:v>50</c:v>
                  </c:pt>
                  <c:pt idx="258">
                    <c:v>51</c:v>
                  </c:pt>
                  <c:pt idx="259">
                    <c:v>52</c:v>
                  </c:pt>
                  <c:pt idx="260">
                    <c:v>1</c:v>
                  </c:pt>
                  <c:pt idx="261">
                    <c:v>2</c:v>
                  </c:pt>
                  <c:pt idx="262">
                    <c:v>3</c:v>
                  </c:pt>
                  <c:pt idx="263">
                    <c:v>4</c:v>
                  </c:pt>
                  <c:pt idx="264">
                    <c:v>5</c:v>
                  </c:pt>
                  <c:pt idx="265">
                    <c:v>6</c:v>
                  </c:pt>
                  <c:pt idx="266">
                    <c:v>7</c:v>
                  </c:pt>
                  <c:pt idx="267">
                    <c:v>8</c:v>
                  </c:pt>
                  <c:pt idx="268">
                    <c:v>9</c:v>
                  </c:pt>
                  <c:pt idx="269">
                    <c:v>10</c:v>
                  </c:pt>
                  <c:pt idx="270">
                    <c:v>11</c:v>
                  </c:pt>
                  <c:pt idx="271">
                    <c:v>12</c:v>
                  </c:pt>
                  <c:pt idx="272">
                    <c:v>13</c:v>
                  </c:pt>
                  <c:pt idx="273">
                    <c:v>14</c:v>
                  </c:pt>
                  <c:pt idx="274">
                    <c:v>15</c:v>
                  </c:pt>
                  <c:pt idx="275">
                    <c:v>16</c:v>
                  </c:pt>
                  <c:pt idx="276">
                    <c:v>17</c:v>
                  </c:pt>
                  <c:pt idx="277">
                    <c:v>18</c:v>
                  </c:pt>
                  <c:pt idx="278">
                    <c:v>19</c:v>
                  </c:pt>
                  <c:pt idx="279">
                    <c:v>20</c:v>
                  </c:pt>
                  <c:pt idx="280">
                    <c:v>21</c:v>
                  </c:pt>
                  <c:pt idx="281">
                    <c:v>22</c:v>
                  </c:pt>
                  <c:pt idx="282">
                    <c:v>23</c:v>
                  </c:pt>
                  <c:pt idx="283">
                    <c:v>24</c:v>
                  </c:pt>
                  <c:pt idx="284">
                    <c:v>25</c:v>
                  </c:pt>
                  <c:pt idx="285">
                    <c:v>26</c:v>
                  </c:pt>
                  <c:pt idx="286">
                    <c:v>27</c:v>
                  </c:pt>
                  <c:pt idx="287">
                    <c:v>28</c:v>
                  </c:pt>
                  <c:pt idx="288">
                    <c:v>29</c:v>
                  </c:pt>
                  <c:pt idx="289">
                    <c:v>30</c:v>
                  </c:pt>
                  <c:pt idx="290">
                    <c:v>31</c:v>
                  </c:pt>
                  <c:pt idx="291">
                    <c:v>32</c:v>
                  </c:pt>
                  <c:pt idx="292">
                    <c:v>33</c:v>
                  </c:pt>
                  <c:pt idx="293">
                    <c:v>34</c:v>
                  </c:pt>
                  <c:pt idx="294">
                    <c:v>35</c:v>
                  </c:pt>
                  <c:pt idx="295">
                    <c:v>36</c:v>
                  </c:pt>
                  <c:pt idx="296">
                    <c:v>37</c:v>
                  </c:pt>
                  <c:pt idx="297">
                    <c:v>38</c:v>
                  </c:pt>
                  <c:pt idx="298">
                    <c:v>39</c:v>
                  </c:pt>
                  <c:pt idx="299">
                    <c:v>40</c:v>
                  </c:pt>
                  <c:pt idx="300">
                    <c:v>41</c:v>
                  </c:pt>
                  <c:pt idx="301">
                    <c:v>42</c:v>
                  </c:pt>
                  <c:pt idx="302">
                    <c:v>43</c:v>
                  </c:pt>
                  <c:pt idx="303">
                    <c:v>44</c:v>
                  </c:pt>
                  <c:pt idx="304">
                    <c:v>45</c:v>
                  </c:pt>
                  <c:pt idx="305">
                    <c:v>46</c:v>
                  </c:pt>
                  <c:pt idx="306">
                    <c:v>47</c:v>
                  </c:pt>
                  <c:pt idx="307">
                    <c:v>48</c:v>
                  </c:pt>
                  <c:pt idx="308">
                    <c:v>49</c:v>
                  </c:pt>
                  <c:pt idx="309">
                    <c:v>50</c:v>
                  </c:pt>
                  <c:pt idx="310">
                    <c:v>51</c:v>
                  </c:pt>
                  <c:pt idx="311">
                    <c:v>52</c:v>
                  </c:pt>
                </c:lvl>
                <c:lvl>
                  <c:pt idx="0">
                    <c:v>2017</c:v>
                  </c:pt>
                  <c:pt idx="52">
                    <c:v>2018</c:v>
                  </c:pt>
                  <c:pt idx="104">
                    <c:v>2019</c:v>
                  </c:pt>
                  <c:pt idx="156">
                    <c:v>2020</c:v>
                  </c:pt>
                  <c:pt idx="208">
                    <c:v>2021</c:v>
                  </c:pt>
                  <c:pt idx="260">
                    <c:v>2022</c:v>
                  </c:pt>
                </c:lvl>
              </c:multiLvlStrCache>
            </c:multiLvlStrRef>
          </c:cat>
          <c:val>
            <c:numRef>
              <c:f>'&lt;5 years old'!$G$2:$G$313</c:f>
              <c:numCache>
                <c:formatCode>General</c:formatCode>
                <c:ptCount val="312"/>
                <c:pt idx="0">
                  <c:v>17.22</c:v>
                </c:pt>
                <c:pt idx="1">
                  <c:v>17.22</c:v>
                </c:pt>
                <c:pt idx="2">
                  <c:v>17.22</c:v>
                </c:pt>
                <c:pt idx="3">
                  <c:v>17.22</c:v>
                </c:pt>
                <c:pt idx="4">
                  <c:v>17.22</c:v>
                </c:pt>
                <c:pt idx="5">
                  <c:v>17.22</c:v>
                </c:pt>
                <c:pt idx="6">
                  <c:v>17.22</c:v>
                </c:pt>
                <c:pt idx="7">
                  <c:v>17.22</c:v>
                </c:pt>
                <c:pt idx="8">
                  <c:v>17.22</c:v>
                </c:pt>
                <c:pt idx="9">
                  <c:v>17.22</c:v>
                </c:pt>
                <c:pt idx="10">
                  <c:v>17.22</c:v>
                </c:pt>
                <c:pt idx="11">
                  <c:v>17.22</c:v>
                </c:pt>
                <c:pt idx="12">
                  <c:v>17.22</c:v>
                </c:pt>
                <c:pt idx="13">
                  <c:v>17.22</c:v>
                </c:pt>
                <c:pt idx="14">
                  <c:v>17.22</c:v>
                </c:pt>
                <c:pt idx="15">
                  <c:v>17.22</c:v>
                </c:pt>
                <c:pt idx="16">
                  <c:v>17.22</c:v>
                </c:pt>
                <c:pt idx="17">
                  <c:v>17.22</c:v>
                </c:pt>
                <c:pt idx="18">
                  <c:v>17.22</c:v>
                </c:pt>
                <c:pt idx="19">
                  <c:v>17.22</c:v>
                </c:pt>
                <c:pt idx="20">
                  <c:v>17.22</c:v>
                </c:pt>
                <c:pt idx="21">
                  <c:v>17.22</c:v>
                </c:pt>
                <c:pt idx="22">
                  <c:v>17.22</c:v>
                </c:pt>
                <c:pt idx="23">
                  <c:v>17.22</c:v>
                </c:pt>
                <c:pt idx="24">
                  <c:v>17.22</c:v>
                </c:pt>
                <c:pt idx="25">
                  <c:v>17.22</c:v>
                </c:pt>
                <c:pt idx="26">
                  <c:v>17.22</c:v>
                </c:pt>
                <c:pt idx="27">
                  <c:v>17.22</c:v>
                </c:pt>
                <c:pt idx="28">
                  <c:v>17.22</c:v>
                </c:pt>
                <c:pt idx="29">
                  <c:v>17.22</c:v>
                </c:pt>
                <c:pt idx="30">
                  <c:v>17.22</c:v>
                </c:pt>
                <c:pt idx="31">
                  <c:v>17.22</c:v>
                </c:pt>
                <c:pt idx="32">
                  <c:v>17.22</c:v>
                </c:pt>
                <c:pt idx="33">
                  <c:v>17.22</c:v>
                </c:pt>
                <c:pt idx="34">
                  <c:v>17.22</c:v>
                </c:pt>
                <c:pt idx="35">
                  <c:v>17.22</c:v>
                </c:pt>
                <c:pt idx="36">
                  <c:v>17.22</c:v>
                </c:pt>
                <c:pt idx="37">
                  <c:v>17.22</c:v>
                </c:pt>
                <c:pt idx="38">
                  <c:v>17.22</c:v>
                </c:pt>
                <c:pt idx="39">
                  <c:v>17.22</c:v>
                </c:pt>
                <c:pt idx="40">
                  <c:v>17.22</c:v>
                </c:pt>
                <c:pt idx="41">
                  <c:v>17.22</c:v>
                </c:pt>
                <c:pt idx="42">
                  <c:v>17.22</c:v>
                </c:pt>
                <c:pt idx="43">
                  <c:v>17.22</c:v>
                </c:pt>
                <c:pt idx="44">
                  <c:v>17.22</c:v>
                </c:pt>
                <c:pt idx="45">
                  <c:v>17.22</c:v>
                </c:pt>
                <c:pt idx="46">
                  <c:v>17.22</c:v>
                </c:pt>
                <c:pt idx="47">
                  <c:v>17.22</c:v>
                </c:pt>
                <c:pt idx="48">
                  <c:v>17.22</c:v>
                </c:pt>
                <c:pt idx="49">
                  <c:v>17.22</c:v>
                </c:pt>
                <c:pt idx="50">
                  <c:v>17.22</c:v>
                </c:pt>
                <c:pt idx="51">
                  <c:v>17.22</c:v>
                </c:pt>
                <c:pt idx="52">
                  <c:v>17.22</c:v>
                </c:pt>
                <c:pt idx="53">
                  <c:v>17.22</c:v>
                </c:pt>
                <c:pt idx="54">
                  <c:v>17.22</c:v>
                </c:pt>
                <c:pt idx="55">
                  <c:v>17.22</c:v>
                </c:pt>
                <c:pt idx="56">
                  <c:v>17.22</c:v>
                </c:pt>
                <c:pt idx="57">
                  <c:v>17.22</c:v>
                </c:pt>
                <c:pt idx="58">
                  <c:v>17.22</c:v>
                </c:pt>
                <c:pt idx="59">
                  <c:v>17.22</c:v>
                </c:pt>
                <c:pt idx="60">
                  <c:v>17.22</c:v>
                </c:pt>
                <c:pt idx="61">
                  <c:v>17.22</c:v>
                </c:pt>
                <c:pt idx="62">
                  <c:v>17.22</c:v>
                </c:pt>
                <c:pt idx="63">
                  <c:v>17.22</c:v>
                </c:pt>
                <c:pt idx="64">
                  <c:v>17.22</c:v>
                </c:pt>
                <c:pt idx="65">
                  <c:v>17.22</c:v>
                </c:pt>
                <c:pt idx="66">
                  <c:v>17.22</c:v>
                </c:pt>
                <c:pt idx="67">
                  <c:v>17.22</c:v>
                </c:pt>
                <c:pt idx="68">
                  <c:v>17.22</c:v>
                </c:pt>
                <c:pt idx="69">
                  <c:v>17.22</c:v>
                </c:pt>
                <c:pt idx="70">
                  <c:v>17.22</c:v>
                </c:pt>
                <c:pt idx="71">
                  <c:v>17.22</c:v>
                </c:pt>
                <c:pt idx="72">
                  <c:v>17.22</c:v>
                </c:pt>
                <c:pt idx="73">
                  <c:v>17.22</c:v>
                </c:pt>
                <c:pt idx="74">
                  <c:v>17.22</c:v>
                </c:pt>
                <c:pt idx="75">
                  <c:v>17.22</c:v>
                </c:pt>
                <c:pt idx="76">
                  <c:v>17.22</c:v>
                </c:pt>
                <c:pt idx="77">
                  <c:v>17.22</c:v>
                </c:pt>
                <c:pt idx="78">
                  <c:v>17.22</c:v>
                </c:pt>
                <c:pt idx="79">
                  <c:v>17.22</c:v>
                </c:pt>
                <c:pt idx="80">
                  <c:v>17.22</c:v>
                </c:pt>
                <c:pt idx="81">
                  <c:v>17.22</c:v>
                </c:pt>
                <c:pt idx="82">
                  <c:v>17.22</c:v>
                </c:pt>
                <c:pt idx="83">
                  <c:v>17.22</c:v>
                </c:pt>
                <c:pt idx="84">
                  <c:v>17.22</c:v>
                </c:pt>
                <c:pt idx="85">
                  <c:v>17.22</c:v>
                </c:pt>
                <c:pt idx="86">
                  <c:v>17.22</c:v>
                </c:pt>
                <c:pt idx="87">
                  <c:v>17.22</c:v>
                </c:pt>
                <c:pt idx="88">
                  <c:v>17.22</c:v>
                </c:pt>
                <c:pt idx="89">
                  <c:v>17.22</c:v>
                </c:pt>
                <c:pt idx="90">
                  <c:v>17.22</c:v>
                </c:pt>
                <c:pt idx="91">
                  <c:v>17.22</c:v>
                </c:pt>
                <c:pt idx="92">
                  <c:v>17.22</c:v>
                </c:pt>
                <c:pt idx="93">
                  <c:v>17.22</c:v>
                </c:pt>
                <c:pt idx="94">
                  <c:v>17.22</c:v>
                </c:pt>
                <c:pt idx="95">
                  <c:v>17.22</c:v>
                </c:pt>
                <c:pt idx="96">
                  <c:v>17.22</c:v>
                </c:pt>
                <c:pt idx="97">
                  <c:v>17.22</c:v>
                </c:pt>
                <c:pt idx="98">
                  <c:v>17.22</c:v>
                </c:pt>
                <c:pt idx="99">
                  <c:v>17.22</c:v>
                </c:pt>
                <c:pt idx="100">
                  <c:v>17.22</c:v>
                </c:pt>
                <c:pt idx="101">
                  <c:v>17.22</c:v>
                </c:pt>
                <c:pt idx="102">
                  <c:v>17.22</c:v>
                </c:pt>
                <c:pt idx="103">
                  <c:v>17.22</c:v>
                </c:pt>
                <c:pt idx="104">
                  <c:v>17.22</c:v>
                </c:pt>
                <c:pt idx="105">
                  <c:v>17.22</c:v>
                </c:pt>
                <c:pt idx="106">
                  <c:v>17.22</c:v>
                </c:pt>
                <c:pt idx="107">
                  <c:v>17.22</c:v>
                </c:pt>
                <c:pt idx="108">
                  <c:v>17.22</c:v>
                </c:pt>
                <c:pt idx="109">
                  <c:v>17.22</c:v>
                </c:pt>
                <c:pt idx="110">
                  <c:v>17.22</c:v>
                </c:pt>
                <c:pt idx="111">
                  <c:v>17.22</c:v>
                </c:pt>
                <c:pt idx="112">
                  <c:v>17.22</c:v>
                </c:pt>
                <c:pt idx="113">
                  <c:v>17.22</c:v>
                </c:pt>
                <c:pt idx="114">
                  <c:v>17.22</c:v>
                </c:pt>
                <c:pt idx="115">
                  <c:v>17.22</c:v>
                </c:pt>
                <c:pt idx="116">
                  <c:v>17.22</c:v>
                </c:pt>
                <c:pt idx="117">
                  <c:v>17.22</c:v>
                </c:pt>
                <c:pt idx="118">
                  <c:v>17.22</c:v>
                </c:pt>
                <c:pt idx="119">
                  <c:v>17.22</c:v>
                </c:pt>
                <c:pt idx="120">
                  <c:v>17.22</c:v>
                </c:pt>
                <c:pt idx="121">
                  <c:v>17.22</c:v>
                </c:pt>
                <c:pt idx="122">
                  <c:v>17.22</c:v>
                </c:pt>
                <c:pt idx="123">
                  <c:v>17.22</c:v>
                </c:pt>
                <c:pt idx="124">
                  <c:v>17.22</c:v>
                </c:pt>
                <c:pt idx="125">
                  <c:v>17.22</c:v>
                </c:pt>
                <c:pt idx="126">
                  <c:v>17.22</c:v>
                </c:pt>
                <c:pt idx="127">
                  <c:v>17.22</c:v>
                </c:pt>
                <c:pt idx="128">
                  <c:v>17.22</c:v>
                </c:pt>
                <c:pt idx="129">
                  <c:v>17.22</c:v>
                </c:pt>
                <c:pt idx="130">
                  <c:v>17.22</c:v>
                </c:pt>
                <c:pt idx="131">
                  <c:v>17.22</c:v>
                </c:pt>
                <c:pt idx="132">
                  <c:v>17.22</c:v>
                </c:pt>
                <c:pt idx="133">
                  <c:v>17.22</c:v>
                </c:pt>
                <c:pt idx="134">
                  <c:v>17.22</c:v>
                </c:pt>
                <c:pt idx="135">
                  <c:v>17.22</c:v>
                </c:pt>
                <c:pt idx="136">
                  <c:v>17.22</c:v>
                </c:pt>
                <c:pt idx="137">
                  <c:v>17.22</c:v>
                </c:pt>
                <c:pt idx="138">
                  <c:v>17.22</c:v>
                </c:pt>
                <c:pt idx="139">
                  <c:v>17.22</c:v>
                </c:pt>
                <c:pt idx="140">
                  <c:v>17.22</c:v>
                </c:pt>
                <c:pt idx="141">
                  <c:v>17.22</c:v>
                </c:pt>
                <c:pt idx="142">
                  <c:v>17.22</c:v>
                </c:pt>
                <c:pt idx="143">
                  <c:v>17.22</c:v>
                </c:pt>
                <c:pt idx="144">
                  <c:v>17.22</c:v>
                </c:pt>
                <c:pt idx="145">
                  <c:v>17.22</c:v>
                </c:pt>
                <c:pt idx="146">
                  <c:v>17.22</c:v>
                </c:pt>
                <c:pt idx="147">
                  <c:v>17.22</c:v>
                </c:pt>
                <c:pt idx="148">
                  <c:v>17.22</c:v>
                </c:pt>
                <c:pt idx="149">
                  <c:v>17.22</c:v>
                </c:pt>
                <c:pt idx="150">
                  <c:v>17.22</c:v>
                </c:pt>
                <c:pt idx="151">
                  <c:v>17.22</c:v>
                </c:pt>
                <c:pt idx="152">
                  <c:v>17.22</c:v>
                </c:pt>
                <c:pt idx="153">
                  <c:v>17.22</c:v>
                </c:pt>
                <c:pt idx="154">
                  <c:v>17.22</c:v>
                </c:pt>
                <c:pt idx="155">
                  <c:v>17.22</c:v>
                </c:pt>
                <c:pt idx="156">
                  <c:v>17.22</c:v>
                </c:pt>
                <c:pt idx="157">
                  <c:v>17.22</c:v>
                </c:pt>
                <c:pt idx="158">
                  <c:v>17.22</c:v>
                </c:pt>
                <c:pt idx="159">
                  <c:v>17.22</c:v>
                </c:pt>
                <c:pt idx="160">
                  <c:v>17.22</c:v>
                </c:pt>
                <c:pt idx="161">
                  <c:v>17.22</c:v>
                </c:pt>
                <c:pt idx="162">
                  <c:v>17.22</c:v>
                </c:pt>
                <c:pt idx="163">
                  <c:v>17.22</c:v>
                </c:pt>
                <c:pt idx="164">
                  <c:v>17.22</c:v>
                </c:pt>
                <c:pt idx="165">
                  <c:v>17.22</c:v>
                </c:pt>
                <c:pt idx="166">
                  <c:v>17.22</c:v>
                </c:pt>
                <c:pt idx="167">
                  <c:v>17.22</c:v>
                </c:pt>
                <c:pt idx="168">
                  <c:v>17.22</c:v>
                </c:pt>
                <c:pt idx="169">
                  <c:v>17.22</c:v>
                </c:pt>
                <c:pt idx="170">
                  <c:v>17.22</c:v>
                </c:pt>
                <c:pt idx="171">
                  <c:v>17.22</c:v>
                </c:pt>
                <c:pt idx="172">
                  <c:v>17.22</c:v>
                </c:pt>
                <c:pt idx="173">
                  <c:v>17.22</c:v>
                </c:pt>
                <c:pt idx="174">
                  <c:v>17.22</c:v>
                </c:pt>
                <c:pt idx="175">
                  <c:v>17.22</c:v>
                </c:pt>
                <c:pt idx="176">
                  <c:v>17.22</c:v>
                </c:pt>
                <c:pt idx="177">
                  <c:v>17.22</c:v>
                </c:pt>
                <c:pt idx="178">
                  <c:v>17.22</c:v>
                </c:pt>
                <c:pt idx="179">
                  <c:v>17.22</c:v>
                </c:pt>
                <c:pt idx="180">
                  <c:v>17.22</c:v>
                </c:pt>
                <c:pt idx="181">
                  <c:v>17.22</c:v>
                </c:pt>
                <c:pt idx="182">
                  <c:v>17.22</c:v>
                </c:pt>
                <c:pt idx="183">
                  <c:v>17.22</c:v>
                </c:pt>
                <c:pt idx="184">
                  <c:v>17.22</c:v>
                </c:pt>
                <c:pt idx="185">
                  <c:v>17.22</c:v>
                </c:pt>
                <c:pt idx="186">
                  <c:v>17.22</c:v>
                </c:pt>
                <c:pt idx="187">
                  <c:v>17.22</c:v>
                </c:pt>
                <c:pt idx="188">
                  <c:v>17.22</c:v>
                </c:pt>
                <c:pt idx="189">
                  <c:v>17.22</c:v>
                </c:pt>
                <c:pt idx="190">
                  <c:v>17.22</c:v>
                </c:pt>
                <c:pt idx="191">
                  <c:v>17.22</c:v>
                </c:pt>
                <c:pt idx="192">
                  <c:v>17.22</c:v>
                </c:pt>
                <c:pt idx="193">
                  <c:v>17.22</c:v>
                </c:pt>
                <c:pt idx="194">
                  <c:v>17.22</c:v>
                </c:pt>
                <c:pt idx="195">
                  <c:v>17.22</c:v>
                </c:pt>
                <c:pt idx="196">
                  <c:v>17.22</c:v>
                </c:pt>
                <c:pt idx="197">
                  <c:v>17.22</c:v>
                </c:pt>
                <c:pt idx="198">
                  <c:v>17.22</c:v>
                </c:pt>
                <c:pt idx="199">
                  <c:v>17.22</c:v>
                </c:pt>
                <c:pt idx="200">
                  <c:v>17.22</c:v>
                </c:pt>
                <c:pt idx="201">
                  <c:v>17.22</c:v>
                </c:pt>
                <c:pt idx="202">
                  <c:v>17.22</c:v>
                </c:pt>
                <c:pt idx="203">
                  <c:v>17.22</c:v>
                </c:pt>
                <c:pt idx="204">
                  <c:v>17.22</c:v>
                </c:pt>
                <c:pt idx="205">
                  <c:v>17.22</c:v>
                </c:pt>
                <c:pt idx="206">
                  <c:v>17.22</c:v>
                </c:pt>
                <c:pt idx="207">
                  <c:v>17.22</c:v>
                </c:pt>
                <c:pt idx="208">
                  <c:v>17.22</c:v>
                </c:pt>
                <c:pt idx="209">
                  <c:v>17.22</c:v>
                </c:pt>
                <c:pt idx="210">
                  <c:v>17.22</c:v>
                </c:pt>
                <c:pt idx="211">
                  <c:v>17.22</c:v>
                </c:pt>
                <c:pt idx="212">
                  <c:v>17.22</c:v>
                </c:pt>
                <c:pt idx="213">
                  <c:v>17.22</c:v>
                </c:pt>
                <c:pt idx="214">
                  <c:v>17.22</c:v>
                </c:pt>
                <c:pt idx="215">
                  <c:v>17.22</c:v>
                </c:pt>
                <c:pt idx="216">
                  <c:v>17.22</c:v>
                </c:pt>
                <c:pt idx="217">
                  <c:v>17.22</c:v>
                </c:pt>
                <c:pt idx="218">
                  <c:v>17.22</c:v>
                </c:pt>
                <c:pt idx="219">
                  <c:v>17.22</c:v>
                </c:pt>
                <c:pt idx="220">
                  <c:v>17.22</c:v>
                </c:pt>
                <c:pt idx="221">
                  <c:v>17.22</c:v>
                </c:pt>
                <c:pt idx="222">
                  <c:v>17.22</c:v>
                </c:pt>
                <c:pt idx="223">
                  <c:v>17.22</c:v>
                </c:pt>
                <c:pt idx="224">
                  <c:v>17.22</c:v>
                </c:pt>
                <c:pt idx="225">
                  <c:v>17.22</c:v>
                </c:pt>
                <c:pt idx="226">
                  <c:v>17.22</c:v>
                </c:pt>
                <c:pt idx="227">
                  <c:v>17.22</c:v>
                </c:pt>
                <c:pt idx="228">
                  <c:v>17.22</c:v>
                </c:pt>
                <c:pt idx="229">
                  <c:v>17.22</c:v>
                </c:pt>
                <c:pt idx="230">
                  <c:v>17.22</c:v>
                </c:pt>
                <c:pt idx="231">
                  <c:v>17.22</c:v>
                </c:pt>
                <c:pt idx="232">
                  <c:v>17.22</c:v>
                </c:pt>
                <c:pt idx="233">
                  <c:v>17.22</c:v>
                </c:pt>
                <c:pt idx="234">
                  <c:v>17.22</c:v>
                </c:pt>
                <c:pt idx="235">
                  <c:v>17.22</c:v>
                </c:pt>
                <c:pt idx="236">
                  <c:v>17.22</c:v>
                </c:pt>
                <c:pt idx="237">
                  <c:v>17.22</c:v>
                </c:pt>
                <c:pt idx="238">
                  <c:v>17.22</c:v>
                </c:pt>
                <c:pt idx="239">
                  <c:v>17.22</c:v>
                </c:pt>
                <c:pt idx="240">
                  <c:v>17.22</c:v>
                </c:pt>
                <c:pt idx="241">
                  <c:v>17.22</c:v>
                </c:pt>
                <c:pt idx="242">
                  <c:v>17.22</c:v>
                </c:pt>
                <c:pt idx="243">
                  <c:v>17.22</c:v>
                </c:pt>
                <c:pt idx="244">
                  <c:v>17.22</c:v>
                </c:pt>
                <c:pt idx="245">
                  <c:v>17.22</c:v>
                </c:pt>
                <c:pt idx="246">
                  <c:v>17.22</c:v>
                </c:pt>
                <c:pt idx="247">
                  <c:v>17.22</c:v>
                </c:pt>
                <c:pt idx="248">
                  <c:v>17.22</c:v>
                </c:pt>
                <c:pt idx="249">
                  <c:v>17.22</c:v>
                </c:pt>
                <c:pt idx="250">
                  <c:v>17.22</c:v>
                </c:pt>
                <c:pt idx="251">
                  <c:v>17.22</c:v>
                </c:pt>
                <c:pt idx="252">
                  <c:v>17.22</c:v>
                </c:pt>
                <c:pt idx="253">
                  <c:v>17.22</c:v>
                </c:pt>
                <c:pt idx="254">
                  <c:v>17.22</c:v>
                </c:pt>
                <c:pt idx="255">
                  <c:v>17.22</c:v>
                </c:pt>
                <c:pt idx="256">
                  <c:v>17.22</c:v>
                </c:pt>
                <c:pt idx="257">
                  <c:v>17.22</c:v>
                </c:pt>
                <c:pt idx="258">
                  <c:v>17.22</c:v>
                </c:pt>
                <c:pt idx="259">
                  <c:v>17.22</c:v>
                </c:pt>
                <c:pt idx="260">
                  <c:v>17.22</c:v>
                </c:pt>
                <c:pt idx="261">
                  <c:v>17.22</c:v>
                </c:pt>
                <c:pt idx="262">
                  <c:v>17.22</c:v>
                </c:pt>
                <c:pt idx="263">
                  <c:v>17.22</c:v>
                </c:pt>
                <c:pt idx="264">
                  <c:v>17.22</c:v>
                </c:pt>
                <c:pt idx="265">
                  <c:v>17.22</c:v>
                </c:pt>
                <c:pt idx="266">
                  <c:v>17.22</c:v>
                </c:pt>
                <c:pt idx="267">
                  <c:v>17.22</c:v>
                </c:pt>
                <c:pt idx="268">
                  <c:v>17.22</c:v>
                </c:pt>
                <c:pt idx="269">
                  <c:v>17.22</c:v>
                </c:pt>
                <c:pt idx="270">
                  <c:v>17.22</c:v>
                </c:pt>
                <c:pt idx="271">
                  <c:v>17.22</c:v>
                </c:pt>
                <c:pt idx="272">
                  <c:v>17.22</c:v>
                </c:pt>
                <c:pt idx="273">
                  <c:v>17.22</c:v>
                </c:pt>
                <c:pt idx="274">
                  <c:v>17.22</c:v>
                </c:pt>
                <c:pt idx="275">
                  <c:v>17.22</c:v>
                </c:pt>
                <c:pt idx="276">
                  <c:v>17.22</c:v>
                </c:pt>
                <c:pt idx="277">
                  <c:v>17.22</c:v>
                </c:pt>
                <c:pt idx="278">
                  <c:v>17.22</c:v>
                </c:pt>
                <c:pt idx="279">
                  <c:v>17.22</c:v>
                </c:pt>
                <c:pt idx="280">
                  <c:v>17.22</c:v>
                </c:pt>
                <c:pt idx="281">
                  <c:v>17.22</c:v>
                </c:pt>
                <c:pt idx="282">
                  <c:v>17.22</c:v>
                </c:pt>
                <c:pt idx="283">
                  <c:v>17.22</c:v>
                </c:pt>
                <c:pt idx="284">
                  <c:v>17.22</c:v>
                </c:pt>
                <c:pt idx="285">
                  <c:v>17.22</c:v>
                </c:pt>
                <c:pt idx="286">
                  <c:v>17.22</c:v>
                </c:pt>
                <c:pt idx="287">
                  <c:v>17.22</c:v>
                </c:pt>
                <c:pt idx="288">
                  <c:v>17.22</c:v>
                </c:pt>
                <c:pt idx="289">
                  <c:v>17.22</c:v>
                </c:pt>
                <c:pt idx="290">
                  <c:v>17.22</c:v>
                </c:pt>
                <c:pt idx="291">
                  <c:v>17.22</c:v>
                </c:pt>
                <c:pt idx="292">
                  <c:v>17.22</c:v>
                </c:pt>
                <c:pt idx="293">
                  <c:v>17.22</c:v>
                </c:pt>
                <c:pt idx="294">
                  <c:v>17.22</c:v>
                </c:pt>
                <c:pt idx="295">
                  <c:v>17.22</c:v>
                </c:pt>
                <c:pt idx="296">
                  <c:v>17.22</c:v>
                </c:pt>
                <c:pt idx="297">
                  <c:v>17.22</c:v>
                </c:pt>
                <c:pt idx="298">
                  <c:v>17.22</c:v>
                </c:pt>
                <c:pt idx="299">
                  <c:v>17.22</c:v>
                </c:pt>
                <c:pt idx="300">
                  <c:v>17.22</c:v>
                </c:pt>
                <c:pt idx="301">
                  <c:v>17.22</c:v>
                </c:pt>
                <c:pt idx="302">
                  <c:v>17.22</c:v>
                </c:pt>
                <c:pt idx="303">
                  <c:v>17.22</c:v>
                </c:pt>
                <c:pt idx="304">
                  <c:v>17.22</c:v>
                </c:pt>
                <c:pt idx="305">
                  <c:v>17.22</c:v>
                </c:pt>
                <c:pt idx="306">
                  <c:v>17.22</c:v>
                </c:pt>
                <c:pt idx="307">
                  <c:v>17.22</c:v>
                </c:pt>
                <c:pt idx="308">
                  <c:v>17.22</c:v>
                </c:pt>
                <c:pt idx="309">
                  <c:v>17.22</c:v>
                </c:pt>
                <c:pt idx="310">
                  <c:v>17.22</c:v>
                </c:pt>
                <c:pt idx="311">
                  <c:v>17.22</c:v>
                </c:pt>
              </c:numCache>
            </c:numRef>
          </c:val>
          <c:extLst>
            <c:ext xmlns:c16="http://schemas.microsoft.com/office/drawing/2014/chart" uri="{C3380CC4-5D6E-409C-BE32-E72D297353CC}">
              <c16:uniqueId val="{00000002-3E9F-4511-9774-1DBD58147C6E}"/>
            </c:ext>
          </c:extLst>
        </c:ser>
        <c:ser>
          <c:idx val="5"/>
          <c:order val="3"/>
          <c:tx>
            <c:strRef>
              <c:f>'&lt;5 years old'!$H$1</c:f>
              <c:strCache>
                <c:ptCount val="1"/>
                <c:pt idx="0">
                  <c:v>High</c:v>
                </c:pt>
              </c:strCache>
            </c:strRef>
          </c:tx>
          <c:spPr>
            <a:solidFill>
              <a:srgbClr val="FFDB69"/>
            </a:solidFill>
          </c:spPr>
          <c:invertIfNegative val="0"/>
          <c:cat>
            <c:multiLvlStrRef>
              <c:f>'&lt;5 years old'!$A$2:$B$313</c:f>
              <c:multiLvlStrCache>
                <c:ptCount val="312"/>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1</c:v>
                  </c:pt>
                  <c:pt idx="53">
                    <c:v>2</c:v>
                  </c:pt>
                  <c:pt idx="54">
                    <c:v>3</c:v>
                  </c:pt>
                  <c:pt idx="55">
                    <c:v>4</c:v>
                  </c:pt>
                  <c:pt idx="56">
                    <c:v>5</c:v>
                  </c:pt>
                  <c:pt idx="57">
                    <c:v>6</c:v>
                  </c:pt>
                  <c:pt idx="58">
                    <c:v>7</c:v>
                  </c:pt>
                  <c:pt idx="59">
                    <c:v>8</c:v>
                  </c:pt>
                  <c:pt idx="60">
                    <c:v>9</c:v>
                  </c:pt>
                  <c:pt idx="61">
                    <c:v>10</c:v>
                  </c:pt>
                  <c:pt idx="62">
                    <c:v>11</c:v>
                  </c:pt>
                  <c:pt idx="63">
                    <c:v>12</c:v>
                  </c:pt>
                  <c:pt idx="64">
                    <c:v>13</c:v>
                  </c:pt>
                  <c:pt idx="65">
                    <c:v>14</c:v>
                  </c:pt>
                  <c:pt idx="66">
                    <c:v>15</c:v>
                  </c:pt>
                  <c:pt idx="67">
                    <c:v>16</c:v>
                  </c:pt>
                  <c:pt idx="68">
                    <c:v>17</c:v>
                  </c:pt>
                  <c:pt idx="69">
                    <c:v>18</c:v>
                  </c:pt>
                  <c:pt idx="70">
                    <c:v>19</c:v>
                  </c:pt>
                  <c:pt idx="71">
                    <c:v>20</c:v>
                  </c:pt>
                  <c:pt idx="72">
                    <c:v>21</c:v>
                  </c:pt>
                  <c:pt idx="73">
                    <c:v>22</c:v>
                  </c:pt>
                  <c:pt idx="74">
                    <c:v>23</c:v>
                  </c:pt>
                  <c:pt idx="75">
                    <c:v>24</c:v>
                  </c:pt>
                  <c:pt idx="76">
                    <c:v>25</c:v>
                  </c:pt>
                  <c:pt idx="77">
                    <c:v>26</c:v>
                  </c:pt>
                  <c:pt idx="78">
                    <c:v>27</c:v>
                  </c:pt>
                  <c:pt idx="79">
                    <c:v>28</c:v>
                  </c:pt>
                  <c:pt idx="80">
                    <c:v>29</c:v>
                  </c:pt>
                  <c:pt idx="81">
                    <c:v>30</c:v>
                  </c:pt>
                  <c:pt idx="82">
                    <c:v>31</c:v>
                  </c:pt>
                  <c:pt idx="83">
                    <c:v>32</c:v>
                  </c:pt>
                  <c:pt idx="84">
                    <c:v>33</c:v>
                  </c:pt>
                  <c:pt idx="85">
                    <c:v>34</c:v>
                  </c:pt>
                  <c:pt idx="86">
                    <c:v>35</c:v>
                  </c:pt>
                  <c:pt idx="87">
                    <c:v>36</c:v>
                  </c:pt>
                  <c:pt idx="88">
                    <c:v>37</c:v>
                  </c:pt>
                  <c:pt idx="89">
                    <c:v>38</c:v>
                  </c:pt>
                  <c:pt idx="90">
                    <c:v>39</c:v>
                  </c:pt>
                  <c:pt idx="91">
                    <c:v>40</c:v>
                  </c:pt>
                  <c:pt idx="92">
                    <c:v>41</c:v>
                  </c:pt>
                  <c:pt idx="93">
                    <c:v>42</c:v>
                  </c:pt>
                  <c:pt idx="94">
                    <c:v>43</c:v>
                  </c:pt>
                  <c:pt idx="95">
                    <c:v>44</c:v>
                  </c:pt>
                  <c:pt idx="96">
                    <c:v>45</c:v>
                  </c:pt>
                  <c:pt idx="97">
                    <c:v>46</c:v>
                  </c:pt>
                  <c:pt idx="98">
                    <c:v>47</c:v>
                  </c:pt>
                  <c:pt idx="99">
                    <c:v>48</c:v>
                  </c:pt>
                  <c:pt idx="100">
                    <c:v>49</c:v>
                  </c:pt>
                  <c:pt idx="101">
                    <c:v>50</c:v>
                  </c:pt>
                  <c:pt idx="102">
                    <c:v>51</c:v>
                  </c:pt>
                  <c:pt idx="103">
                    <c:v>52</c:v>
                  </c:pt>
                  <c:pt idx="104">
                    <c:v>1</c:v>
                  </c:pt>
                  <c:pt idx="105">
                    <c:v>2</c:v>
                  </c:pt>
                  <c:pt idx="106">
                    <c:v>3</c:v>
                  </c:pt>
                  <c:pt idx="107">
                    <c:v>4</c:v>
                  </c:pt>
                  <c:pt idx="108">
                    <c:v>5</c:v>
                  </c:pt>
                  <c:pt idx="109">
                    <c:v>6</c:v>
                  </c:pt>
                  <c:pt idx="110">
                    <c:v>7</c:v>
                  </c:pt>
                  <c:pt idx="111">
                    <c:v>8</c:v>
                  </c:pt>
                  <c:pt idx="112">
                    <c:v>9</c:v>
                  </c:pt>
                  <c:pt idx="113">
                    <c:v>10</c:v>
                  </c:pt>
                  <c:pt idx="114">
                    <c:v>11</c:v>
                  </c:pt>
                  <c:pt idx="115">
                    <c:v>12</c:v>
                  </c:pt>
                  <c:pt idx="116">
                    <c:v>13</c:v>
                  </c:pt>
                  <c:pt idx="117">
                    <c:v>14</c:v>
                  </c:pt>
                  <c:pt idx="118">
                    <c:v>15</c:v>
                  </c:pt>
                  <c:pt idx="119">
                    <c:v>16</c:v>
                  </c:pt>
                  <c:pt idx="120">
                    <c:v>17</c:v>
                  </c:pt>
                  <c:pt idx="121">
                    <c:v>18</c:v>
                  </c:pt>
                  <c:pt idx="122">
                    <c:v>19</c:v>
                  </c:pt>
                  <c:pt idx="123">
                    <c:v>20</c:v>
                  </c:pt>
                  <c:pt idx="124">
                    <c:v>21</c:v>
                  </c:pt>
                  <c:pt idx="125">
                    <c:v>22</c:v>
                  </c:pt>
                  <c:pt idx="126">
                    <c:v>23</c:v>
                  </c:pt>
                  <c:pt idx="127">
                    <c:v>24</c:v>
                  </c:pt>
                  <c:pt idx="128">
                    <c:v>25</c:v>
                  </c:pt>
                  <c:pt idx="129">
                    <c:v>26</c:v>
                  </c:pt>
                  <c:pt idx="130">
                    <c:v>27</c:v>
                  </c:pt>
                  <c:pt idx="131">
                    <c:v>28</c:v>
                  </c:pt>
                  <c:pt idx="132">
                    <c:v>29</c:v>
                  </c:pt>
                  <c:pt idx="133">
                    <c:v>30</c:v>
                  </c:pt>
                  <c:pt idx="134">
                    <c:v>31</c:v>
                  </c:pt>
                  <c:pt idx="135">
                    <c:v>32</c:v>
                  </c:pt>
                  <c:pt idx="136">
                    <c:v>33</c:v>
                  </c:pt>
                  <c:pt idx="137">
                    <c:v>34</c:v>
                  </c:pt>
                  <c:pt idx="138">
                    <c:v>35</c:v>
                  </c:pt>
                  <c:pt idx="139">
                    <c:v>36</c:v>
                  </c:pt>
                  <c:pt idx="140">
                    <c:v>37</c:v>
                  </c:pt>
                  <c:pt idx="141">
                    <c:v>38</c:v>
                  </c:pt>
                  <c:pt idx="142">
                    <c:v>39</c:v>
                  </c:pt>
                  <c:pt idx="143">
                    <c:v>40</c:v>
                  </c:pt>
                  <c:pt idx="144">
                    <c:v>41</c:v>
                  </c:pt>
                  <c:pt idx="145">
                    <c:v>42</c:v>
                  </c:pt>
                  <c:pt idx="146">
                    <c:v>43</c:v>
                  </c:pt>
                  <c:pt idx="147">
                    <c:v>44</c:v>
                  </c:pt>
                  <c:pt idx="148">
                    <c:v>45</c:v>
                  </c:pt>
                  <c:pt idx="149">
                    <c:v>46</c:v>
                  </c:pt>
                  <c:pt idx="150">
                    <c:v>47</c:v>
                  </c:pt>
                  <c:pt idx="151">
                    <c:v>48</c:v>
                  </c:pt>
                  <c:pt idx="152">
                    <c:v>49</c:v>
                  </c:pt>
                  <c:pt idx="153">
                    <c:v>50</c:v>
                  </c:pt>
                  <c:pt idx="154">
                    <c:v>51</c:v>
                  </c:pt>
                  <c:pt idx="155">
                    <c:v>52</c:v>
                  </c:pt>
                  <c:pt idx="156">
                    <c:v>1</c:v>
                  </c:pt>
                  <c:pt idx="157">
                    <c:v>2</c:v>
                  </c:pt>
                  <c:pt idx="158">
                    <c:v>3</c:v>
                  </c:pt>
                  <c:pt idx="159">
                    <c:v>4</c:v>
                  </c:pt>
                  <c:pt idx="160">
                    <c:v>5</c:v>
                  </c:pt>
                  <c:pt idx="161">
                    <c:v>6</c:v>
                  </c:pt>
                  <c:pt idx="162">
                    <c:v>7</c:v>
                  </c:pt>
                  <c:pt idx="163">
                    <c:v>8</c:v>
                  </c:pt>
                  <c:pt idx="164">
                    <c:v>9</c:v>
                  </c:pt>
                  <c:pt idx="165">
                    <c:v>10</c:v>
                  </c:pt>
                  <c:pt idx="166">
                    <c:v>11</c:v>
                  </c:pt>
                  <c:pt idx="167">
                    <c:v>12</c:v>
                  </c:pt>
                  <c:pt idx="168">
                    <c:v>13</c:v>
                  </c:pt>
                  <c:pt idx="169">
                    <c:v>14</c:v>
                  </c:pt>
                  <c:pt idx="170">
                    <c:v>15</c:v>
                  </c:pt>
                  <c:pt idx="171">
                    <c:v>16</c:v>
                  </c:pt>
                  <c:pt idx="172">
                    <c:v>17</c:v>
                  </c:pt>
                  <c:pt idx="173">
                    <c:v>18</c:v>
                  </c:pt>
                  <c:pt idx="174">
                    <c:v>19</c:v>
                  </c:pt>
                  <c:pt idx="175">
                    <c:v>20</c:v>
                  </c:pt>
                  <c:pt idx="176">
                    <c:v>21</c:v>
                  </c:pt>
                  <c:pt idx="177">
                    <c:v>22</c:v>
                  </c:pt>
                  <c:pt idx="178">
                    <c:v>23</c:v>
                  </c:pt>
                  <c:pt idx="179">
                    <c:v>24</c:v>
                  </c:pt>
                  <c:pt idx="180">
                    <c:v>25</c:v>
                  </c:pt>
                  <c:pt idx="181">
                    <c:v>26</c:v>
                  </c:pt>
                  <c:pt idx="182">
                    <c:v>27</c:v>
                  </c:pt>
                  <c:pt idx="183">
                    <c:v>28</c:v>
                  </c:pt>
                  <c:pt idx="184">
                    <c:v>29</c:v>
                  </c:pt>
                  <c:pt idx="185">
                    <c:v>30</c:v>
                  </c:pt>
                  <c:pt idx="186">
                    <c:v>31</c:v>
                  </c:pt>
                  <c:pt idx="187">
                    <c:v>32</c:v>
                  </c:pt>
                  <c:pt idx="188">
                    <c:v>33</c:v>
                  </c:pt>
                  <c:pt idx="189">
                    <c:v>34</c:v>
                  </c:pt>
                  <c:pt idx="190">
                    <c:v>35</c:v>
                  </c:pt>
                  <c:pt idx="191">
                    <c:v>36</c:v>
                  </c:pt>
                  <c:pt idx="192">
                    <c:v>37</c:v>
                  </c:pt>
                  <c:pt idx="193">
                    <c:v>38</c:v>
                  </c:pt>
                  <c:pt idx="194">
                    <c:v>39</c:v>
                  </c:pt>
                  <c:pt idx="195">
                    <c:v>40</c:v>
                  </c:pt>
                  <c:pt idx="196">
                    <c:v>41</c:v>
                  </c:pt>
                  <c:pt idx="197">
                    <c:v>42</c:v>
                  </c:pt>
                  <c:pt idx="198">
                    <c:v>43</c:v>
                  </c:pt>
                  <c:pt idx="199">
                    <c:v>44</c:v>
                  </c:pt>
                  <c:pt idx="200">
                    <c:v>45</c:v>
                  </c:pt>
                  <c:pt idx="201">
                    <c:v>46</c:v>
                  </c:pt>
                  <c:pt idx="202">
                    <c:v>47</c:v>
                  </c:pt>
                  <c:pt idx="203">
                    <c:v>48</c:v>
                  </c:pt>
                  <c:pt idx="204">
                    <c:v>49</c:v>
                  </c:pt>
                  <c:pt idx="205">
                    <c:v>50</c:v>
                  </c:pt>
                  <c:pt idx="206">
                    <c:v>51</c:v>
                  </c:pt>
                  <c:pt idx="207">
                    <c:v>52</c:v>
                  </c:pt>
                  <c:pt idx="208">
                    <c:v>1</c:v>
                  </c:pt>
                  <c:pt idx="209">
                    <c:v>2</c:v>
                  </c:pt>
                  <c:pt idx="210">
                    <c:v>3</c:v>
                  </c:pt>
                  <c:pt idx="211">
                    <c:v>4</c:v>
                  </c:pt>
                  <c:pt idx="212">
                    <c:v>5</c:v>
                  </c:pt>
                  <c:pt idx="213">
                    <c:v>6</c:v>
                  </c:pt>
                  <c:pt idx="214">
                    <c:v>7</c:v>
                  </c:pt>
                  <c:pt idx="215">
                    <c:v>8</c:v>
                  </c:pt>
                  <c:pt idx="216">
                    <c:v>9</c:v>
                  </c:pt>
                  <c:pt idx="217">
                    <c:v>10</c:v>
                  </c:pt>
                  <c:pt idx="218">
                    <c:v>11</c:v>
                  </c:pt>
                  <c:pt idx="219">
                    <c:v>12</c:v>
                  </c:pt>
                  <c:pt idx="220">
                    <c:v>13</c:v>
                  </c:pt>
                  <c:pt idx="221">
                    <c:v>14</c:v>
                  </c:pt>
                  <c:pt idx="222">
                    <c:v>15</c:v>
                  </c:pt>
                  <c:pt idx="223">
                    <c:v>16</c:v>
                  </c:pt>
                  <c:pt idx="224">
                    <c:v>17</c:v>
                  </c:pt>
                  <c:pt idx="225">
                    <c:v>18</c:v>
                  </c:pt>
                  <c:pt idx="226">
                    <c:v>19</c:v>
                  </c:pt>
                  <c:pt idx="227">
                    <c:v>20</c:v>
                  </c:pt>
                  <c:pt idx="228">
                    <c:v>21</c:v>
                  </c:pt>
                  <c:pt idx="229">
                    <c:v>22</c:v>
                  </c:pt>
                  <c:pt idx="230">
                    <c:v>23</c:v>
                  </c:pt>
                  <c:pt idx="231">
                    <c:v>24</c:v>
                  </c:pt>
                  <c:pt idx="232">
                    <c:v>25</c:v>
                  </c:pt>
                  <c:pt idx="233">
                    <c:v>26</c:v>
                  </c:pt>
                  <c:pt idx="234">
                    <c:v>27</c:v>
                  </c:pt>
                  <c:pt idx="235">
                    <c:v>28</c:v>
                  </c:pt>
                  <c:pt idx="236">
                    <c:v>29</c:v>
                  </c:pt>
                  <c:pt idx="237">
                    <c:v>30</c:v>
                  </c:pt>
                  <c:pt idx="238">
                    <c:v>31</c:v>
                  </c:pt>
                  <c:pt idx="239">
                    <c:v>32</c:v>
                  </c:pt>
                  <c:pt idx="240">
                    <c:v>33</c:v>
                  </c:pt>
                  <c:pt idx="241">
                    <c:v>34</c:v>
                  </c:pt>
                  <c:pt idx="242">
                    <c:v>35</c:v>
                  </c:pt>
                  <c:pt idx="243">
                    <c:v>36</c:v>
                  </c:pt>
                  <c:pt idx="244">
                    <c:v>37</c:v>
                  </c:pt>
                  <c:pt idx="245">
                    <c:v>38</c:v>
                  </c:pt>
                  <c:pt idx="246">
                    <c:v>39</c:v>
                  </c:pt>
                  <c:pt idx="247">
                    <c:v>40</c:v>
                  </c:pt>
                  <c:pt idx="248">
                    <c:v>41</c:v>
                  </c:pt>
                  <c:pt idx="249">
                    <c:v>42</c:v>
                  </c:pt>
                  <c:pt idx="250">
                    <c:v>43</c:v>
                  </c:pt>
                  <c:pt idx="251">
                    <c:v>44</c:v>
                  </c:pt>
                  <c:pt idx="252">
                    <c:v>45</c:v>
                  </c:pt>
                  <c:pt idx="253">
                    <c:v>46</c:v>
                  </c:pt>
                  <c:pt idx="254">
                    <c:v>47</c:v>
                  </c:pt>
                  <c:pt idx="255">
                    <c:v>48</c:v>
                  </c:pt>
                  <c:pt idx="256">
                    <c:v>49</c:v>
                  </c:pt>
                  <c:pt idx="257">
                    <c:v>50</c:v>
                  </c:pt>
                  <c:pt idx="258">
                    <c:v>51</c:v>
                  </c:pt>
                  <c:pt idx="259">
                    <c:v>52</c:v>
                  </c:pt>
                  <c:pt idx="260">
                    <c:v>1</c:v>
                  </c:pt>
                  <c:pt idx="261">
                    <c:v>2</c:v>
                  </c:pt>
                  <c:pt idx="262">
                    <c:v>3</c:v>
                  </c:pt>
                  <c:pt idx="263">
                    <c:v>4</c:v>
                  </c:pt>
                  <c:pt idx="264">
                    <c:v>5</c:v>
                  </c:pt>
                  <c:pt idx="265">
                    <c:v>6</c:v>
                  </c:pt>
                  <c:pt idx="266">
                    <c:v>7</c:v>
                  </c:pt>
                  <c:pt idx="267">
                    <c:v>8</c:v>
                  </c:pt>
                  <c:pt idx="268">
                    <c:v>9</c:v>
                  </c:pt>
                  <c:pt idx="269">
                    <c:v>10</c:v>
                  </c:pt>
                  <c:pt idx="270">
                    <c:v>11</c:v>
                  </c:pt>
                  <c:pt idx="271">
                    <c:v>12</c:v>
                  </c:pt>
                  <c:pt idx="272">
                    <c:v>13</c:v>
                  </c:pt>
                  <c:pt idx="273">
                    <c:v>14</c:v>
                  </c:pt>
                  <c:pt idx="274">
                    <c:v>15</c:v>
                  </c:pt>
                  <c:pt idx="275">
                    <c:v>16</c:v>
                  </c:pt>
                  <c:pt idx="276">
                    <c:v>17</c:v>
                  </c:pt>
                  <c:pt idx="277">
                    <c:v>18</c:v>
                  </c:pt>
                  <c:pt idx="278">
                    <c:v>19</c:v>
                  </c:pt>
                  <c:pt idx="279">
                    <c:v>20</c:v>
                  </c:pt>
                  <c:pt idx="280">
                    <c:v>21</c:v>
                  </c:pt>
                  <c:pt idx="281">
                    <c:v>22</c:v>
                  </c:pt>
                  <c:pt idx="282">
                    <c:v>23</c:v>
                  </c:pt>
                  <c:pt idx="283">
                    <c:v>24</c:v>
                  </c:pt>
                  <c:pt idx="284">
                    <c:v>25</c:v>
                  </c:pt>
                  <c:pt idx="285">
                    <c:v>26</c:v>
                  </c:pt>
                  <c:pt idx="286">
                    <c:v>27</c:v>
                  </c:pt>
                  <c:pt idx="287">
                    <c:v>28</c:v>
                  </c:pt>
                  <c:pt idx="288">
                    <c:v>29</c:v>
                  </c:pt>
                  <c:pt idx="289">
                    <c:v>30</c:v>
                  </c:pt>
                  <c:pt idx="290">
                    <c:v>31</c:v>
                  </c:pt>
                  <c:pt idx="291">
                    <c:v>32</c:v>
                  </c:pt>
                  <c:pt idx="292">
                    <c:v>33</c:v>
                  </c:pt>
                  <c:pt idx="293">
                    <c:v>34</c:v>
                  </c:pt>
                  <c:pt idx="294">
                    <c:v>35</c:v>
                  </c:pt>
                  <c:pt idx="295">
                    <c:v>36</c:v>
                  </c:pt>
                  <c:pt idx="296">
                    <c:v>37</c:v>
                  </c:pt>
                  <c:pt idx="297">
                    <c:v>38</c:v>
                  </c:pt>
                  <c:pt idx="298">
                    <c:v>39</c:v>
                  </c:pt>
                  <c:pt idx="299">
                    <c:v>40</c:v>
                  </c:pt>
                  <c:pt idx="300">
                    <c:v>41</c:v>
                  </c:pt>
                  <c:pt idx="301">
                    <c:v>42</c:v>
                  </c:pt>
                  <c:pt idx="302">
                    <c:v>43</c:v>
                  </c:pt>
                  <c:pt idx="303">
                    <c:v>44</c:v>
                  </c:pt>
                  <c:pt idx="304">
                    <c:v>45</c:v>
                  </c:pt>
                  <c:pt idx="305">
                    <c:v>46</c:v>
                  </c:pt>
                  <c:pt idx="306">
                    <c:v>47</c:v>
                  </c:pt>
                  <c:pt idx="307">
                    <c:v>48</c:v>
                  </c:pt>
                  <c:pt idx="308">
                    <c:v>49</c:v>
                  </c:pt>
                  <c:pt idx="309">
                    <c:v>50</c:v>
                  </c:pt>
                  <c:pt idx="310">
                    <c:v>51</c:v>
                  </c:pt>
                  <c:pt idx="311">
                    <c:v>52</c:v>
                  </c:pt>
                </c:lvl>
                <c:lvl>
                  <c:pt idx="0">
                    <c:v>2017</c:v>
                  </c:pt>
                  <c:pt idx="52">
                    <c:v>2018</c:v>
                  </c:pt>
                  <c:pt idx="104">
                    <c:v>2019</c:v>
                  </c:pt>
                  <c:pt idx="156">
                    <c:v>2020</c:v>
                  </c:pt>
                  <c:pt idx="208">
                    <c:v>2021</c:v>
                  </c:pt>
                  <c:pt idx="260">
                    <c:v>2022</c:v>
                  </c:pt>
                </c:lvl>
              </c:multiLvlStrCache>
            </c:multiLvlStrRef>
          </c:cat>
          <c:val>
            <c:numRef>
              <c:f>'&lt;5 years old'!$H$2:$H$313</c:f>
              <c:numCache>
                <c:formatCode>General</c:formatCode>
                <c:ptCount val="312"/>
                <c:pt idx="0">
                  <c:v>9.27</c:v>
                </c:pt>
                <c:pt idx="1">
                  <c:v>9.27</c:v>
                </c:pt>
                <c:pt idx="2">
                  <c:v>9.27</c:v>
                </c:pt>
                <c:pt idx="3">
                  <c:v>9.27</c:v>
                </c:pt>
                <c:pt idx="4">
                  <c:v>9.27</c:v>
                </c:pt>
                <c:pt idx="5">
                  <c:v>9.27</c:v>
                </c:pt>
                <c:pt idx="6">
                  <c:v>9.27</c:v>
                </c:pt>
                <c:pt idx="7">
                  <c:v>9.27</c:v>
                </c:pt>
                <c:pt idx="8">
                  <c:v>9.27</c:v>
                </c:pt>
                <c:pt idx="9">
                  <c:v>9.27</c:v>
                </c:pt>
                <c:pt idx="10">
                  <c:v>9.27</c:v>
                </c:pt>
                <c:pt idx="11">
                  <c:v>9.27</c:v>
                </c:pt>
                <c:pt idx="12">
                  <c:v>9.27</c:v>
                </c:pt>
                <c:pt idx="13">
                  <c:v>9.27</c:v>
                </c:pt>
                <c:pt idx="14">
                  <c:v>9.27</c:v>
                </c:pt>
                <c:pt idx="15">
                  <c:v>9.27</c:v>
                </c:pt>
                <c:pt idx="16">
                  <c:v>9.27</c:v>
                </c:pt>
                <c:pt idx="17">
                  <c:v>9.27</c:v>
                </c:pt>
                <c:pt idx="18">
                  <c:v>9.27</c:v>
                </c:pt>
                <c:pt idx="19">
                  <c:v>9.27</c:v>
                </c:pt>
                <c:pt idx="20">
                  <c:v>9.27</c:v>
                </c:pt>
                <c:pt idx="21">
                  <c:v>9.27</c:v>
                </c:pt>
                <c:pt idx="22">
                  <c:v>9.27</c:v>
                </c:pt>
                <c:pt idx="23">
                  <c:v>9.27</c:v>
                </c:pt>
                <c:pt idx="24">
                  <c:v>9.27</c:v>
                </c:pt>
                <c:pt idx="25">
                  <c:v>9.27</c:v>
                </c:pt>
                <c:pt idx="26">
                  <c:v>9.27</c:v>
                </c:pt>
                <c:pt idx="27">
                  <c:v>9.27</c:v>
                </c:pt>
                <c:pt idx="28">
                  <c:v>9.27</c:v>
                </c:pt>
                <c:pt idx="29">
                  <c:v>9.27</c:v>
                </c:pt>
                <c:pt idx="30">
                  <c:v>9.27</c:v>
                </c:pt>
                <c:pt idx="31">
                  <c:v>9.27</c:v>
                </c:pt>
                <c:pt idx="32">
                  <c:v>9.27</c:v>
                </c:pt>
                <c:pt idx="33">
                  <c:v>9.27</c:v>
                </c:pt>
                <c:pt idx="34">
                  <c:v>9.27</c:v>
                </c:pt>
                <c:pt idx="35">
                  <c:v>9.27</c:v>
                </c:pt>
                <c:pt idx="36">
                  <c:v>9.27</c:v>
                </c:pt>
                <c:pt idx="37">
                  <c:v>9.27</c:v>
                </c:pt>
                <c:pt idx="38">
                  <c:v>9.27</c:v>
                </c:pt>
                <c:pt idx="39">
                  <c:v>9.27</c:v>
                </c:pt>
                <c:pt idx="40">
                  <c:v>9.27</c:v>
                </c:pt>
                <c:pt idx="41">
                  <c:v>9.27</c:v>
                </c:pt>
                <c:pt idx="42">
                  <c:v>9.27</c:v>
                </c:pt>
                <c:pt idx="43">
                  <c:v>9.27</c:v>
                </c:pt>
                <c:pt idx="44">
                  <c:v>9.27</c:v>
                </c:pt>
                <c:pt idx="45">
                  <c:v>9.27</c:v>
                </c:pt>
                <c:pt idx="46">
                  <c:v>9.27</c:v>
                </c:pt>
                <c:pt idx="47">
                  <c:v>9.27</c:v>
                </c:pt>
                <c:pt idx="48">
                  <c:v>9.27</c:v>
                </c:pt>
                <c:pt idx="49">
                  <c:v>9.27</c:v>
                </c:pt>
                <c:pt idx="50">
                  <c:v>9.27</c:v>
                </c:pt>
                <c:pt idx="51">
                  <c:v>9.27</c:v>
                </c:pt>
                <c:pt idx="52">
                  <c:v>9.27</c:v>
                </c:pt>
                <c:pt idx="53">
                  <c:v>9.27</c:v>
                </c:pt>
                <c:pt idx="54">
                  <c:v>9.27</c:v>
                </c:pt>
                <c:pt idx="55">
                  <c:v>9.27</c:v>
                </c:pt>
                <c:pt idx="56">
                  <c:v>9.27</c:v>
                </c:pt>
                <c:pt idx="57">
                  <c:v>9.27</c:v>
                </c:pt>
                <c:pt idx="58">
                  <c:v>9.27</c:v>
                </c:pt>
                <c:pt idx="59">
                  <c:v>9.27</c:v>
                </c:pt>
                <c:pt idx="60">
                  <c:v>9.27</c:v>
                </c:pt>
                <c:pt idx="61">
                  <c:v>9.27</c:v>
                </c:pt>
                <c:pt idx="62">
                  <c:v>9.27</c:v>
                </c:pt>
                <c:pt idx="63">
                  <c:v>9.27</c:v>
                </c:pt>
                <c:pt idx="64">
                  <c:v>9.27</c:v>
                </c:pt>
                <c:pt idx="65">
                  <c:v>9.27</c:v>
                </c:pt>
                <c:pt idx="66">
                  <c:v>9.27</c:v>
                </c:pt>
                <c:pt idx="67">
                  <c:v>9.27</c:v>
                </c:pt>
                <c:pt idx="68">
                  <c:v>9.27</c:v>
                </c:pt>
                <c:pt idx="69">
                  <c:v>9.27</c:v>
                </c:pt>
                <c:pt idx="70">
                  <c:v>9.27</c:v>
                </c:pt>
                <c:pt idx="71">
                  <c:v>9.27</c:v>
                </c:pt>
                <c:pt idx="72">
                  <c:v>9.27</c:v>
                </c:pt>
                <c:pt idx="73">
                  <c:v>9.27</c:v>
                </c:pt>
                <c:pt idx="74">
                  <c:v>9.27</c:v>
                </c:pt>
                <c:pt idx="75">
                  <c:v>9.27</c:v>
                </c:pt>
                <c:pt idx="76">
                  <c:v>9.27</c:v>
                </c:pt>
                <c:pt idx="77">
                  <c:v>9.27</c:v>
                </c:pt>
                <c:pt idx="78">
                  <c:v>9.27</c:v>
                </c:pt>
                <c:pt idx="79">
                  <c:v>9.27</c:v>
                </c:pt>
                <c:pt idx="80">
                  <c:v>9.27</c:v>
                </c:pt>
                <c:pt idx="81">
                  <c:v>9.27</c:v>
                </c:pt>
                <c:pt idx="82">
                  <c:v>9.27</c:v>
                </c:pt>
                <c:pt idx="83">
                  <c:v>9.27</c:v>
                </c:pt>
                <c:pt idx="84">
                  <c:v>9.27</c:v>
                </c:pt>
                <c:pt idx="85">
                  <c:v>9.27</c:v>
                </c:pt>
                <c:pt idx="86">
                  <c:v>9.27</c:v>
                </c:pt>
                <c:pt idx="87">
                  <c:v>9.27</c:v>
                </c:pt>
                <c:pt idx="88">
                  <c:v>9.27</c:v>
                </c:pt>
                <c:pt idx="89">
                  <c:v>9.27</c:v>
                </c:pt>
                <c:pt idx="90">
                  <c:v>9.27</c:v>
                </c:pt>
                <c:pt idx="91">
                  <c:v>9.27</c:v>
                </c:pt>
                <c:pt idx="92">
                  <c:v>9.27</c:v>
                </c:pt>
                <c:pt idx="93">
                  <c:v>9.27</c:v>
                </c:pt>
                <c:pt idx="94">
                  <c:v>9.27</c:v>
                </c:pt>
                <c:pt idx="95">
                  <c:v>9.27</c:v>
                </c:pt>
                <c:pt idx="96">
                  <c:v>9.27</c:v>
                </c:pt>
                <c:pt idx="97">
                  <c:v>9.27</c:v>
                </c:pt>
                <c:pt idx="98">
                  <c:v>9.27</c:v>
                </c:pt>
                <c:pt idx="99">
                  <c:v>9.27</c:v>
                </c:pt>
                <c:pt idx="100">
                  <c:v>9.27</c:v>
                </c:pt>
                <c:pt idx="101">
                  <c:v>9.27</c:v>
                </c:pt>
                <c:pt idx="102">
                  <c:v>9.27</c:v>
                </c:pt>
                <c:pt idx="103">
                  <c:v>9.27</c:v>
                </c:pt>
                <c:pt idx="104">
                  <c:v>9.27</c:v>
                </c:pt>
                <c:pt idx="105">
                  <c:v>9.27</c:v>
                </c:pt>
                <c:pt idx="106">
                  <c:v>9.27</c:v>
                </c:pt>
                <c:pt idx="107">
                  <c:v>9.27</c:v>
                </c:pt>
                <c:pt idx="108">
                  <c:v>9.27</c:v>
                </c:pt>
                <c:pt idx="109">
                  <c:v>9.27</c:v>
                </c:pt>
                <c:pt idx="110">
                  <c:v>9.27</c:v>
                </c:pt>
                <c:pt idx="111">
                  <c:v>9.27</c:v>
                </c:pt>
                <c:pt idx="112">
                  <c:v>9.27</c:v>
                </c:pt>
                <c:pt idx="113">
                  <c:v>9.27</c:v>
                </c:pt>
                <c:pt idx="114">
                  <c:v>9.27</c:v>
                </c:pt>
                <c:pt idx="115">
                  <c:v>9.27</c:v>
                </c:pt>
                <c:pt idx="116">
                  <c:v>9.27</c:v>
                </c:pt>
                <c:pt idx="117">
                  <c:v>9.27</c:v>
                </c:pt>
                <c:pt idx="118">
                  <c:v>9.27</c:v>
                </c:pt>
                <c:pt idx="119">
                  <c:v>9.27</c:v>
                </c:pt>
                <c:pt idx="120">
                  <c:v>9.27</c:v>
                </c:pt>
                <c:pt idx="121">
                  <c:v>9.27</c:v>
                </c:pt>
                <c:pt idx="122">
                  <c:v>9.27</c:v>
                </c:pt>
                <c:pt idx="123">
                  <c:v>9.27</c:v>
                </c:pt>
                <c:pt idx="124">
                  <c:v>9.27</c:v>
                </c:pt>
                <c:pt idx="125">
                  <c:v>9.27</c:v>
                </c:pt>
                <c:pt idx="126">
                  <c:v>9.27</c:v>
                </c:pt>
                <c:pt idx="127">
                  <c:v>9.27</c:v>
                </c:pt>
                <c:pt idx="128">
                  <c:v>9.27</c:v>
                </c:pt>
                <c:pt idx="129">
                  <c:v>9.27</c:v>
                </c:pt>
                <c:pt idx="130">
                  <c:v>9.27</c:v>
                </c:pt>
                <c:pt idx="131">
                  <c:v>9.27</c:v>
                </c:pt>
                <c:pt idx="132">
                  <c:v>9.27</c:v>
                </c:pt>
                <c:pt idx="133">
                  <c:v>9.27</c:v>
                </c:pt>
                <c:pt idx="134">
                  <c:v>9.27</c:v>
                </c:pt>
                <c:pt idx="135">
                  <c:v>9.27</c:v>
                </c:pt>
                <c:pt idx="136">
                  <c:v>9.27</c:v>
                </c:pt>
                <c:pt idx="137">
                  <c:v>9.27</c:v>
                </c:pt>
                <c:pt idx="138">
                  <c:v>9.27</c:v>
                </c:pt>
                <c:pt idx="139">
                  <c:v>9.27</c:v>
                </c:pt>
                <c:pt idx="140">
                  <c:v>9.27</c:v>
                </c:pt>
                <c:pt idx="141">
                  <c:v>9.27</c:v>
                </c:pt>
                <c:pt idx="142">
                  <c:v>9.27</c:v>
                </c:pt>
                <c:pt idx="143">
                  <c:v>9.27</c:v>
                </c:pt>
                <c:pt idx="144">
                  <c:v>9.27</c:v>
                </c:pt>
                <c:pt idx="145">
                  <c:v>9.27</c:v>
                </c:pt>
                <c:pt idx="146">
                  <c:v>9.27</c:v>
                </c:pt>
                <c:pt idx="147">
                  <c:v>9.27</c:v>
                </c:pt>
                <c:pt idx="148">
                  <c:v>9.27</c:v>
                </c:pt>
                <c:pt idx="149">
                  <c:v>9.27</c:v>
                </c:pt>
                <c:pt idx="150">
                  <c:v>9.27</c:v>
                </c:pt>
                <c:pt idx="151">
                  <c:v>9.27</c:v>
                </c:pt>
                <c:pt idx="152">
                  <c:v>9.27</c:v>
                </c:pt>
                <c:pt idx="153">
                  <c:v>9.27</c:v>
                </c:pt>
                <c:pt idx="154">
                  <c:v>9.27</c:v>
                </c:pt>
                <c:pt idx="155">
                  <c:v>9.27</c:v>
                </c:pt>
                <c:pt idx="156">
                  <c:v>9.27</c:v>
                </c:pt>
                <c:pt idx="157">
                  <c:v>9.27</c:v>
                </c:pt>
                <c:pt idx="158">
                  <c:v>9.27</c:v>
                </c:pt>
                <c:pt idx="159">
                  <c:v>9.27</c:v>
                </c:pt>
                <c:pt idx="160">
                  <c:v>9.27</c:v>
                </c:pt>
                <c:pt idx="161">
                  <c:v>9.27</c:v>
                </c:pt>
                <c:pt idx="162">
                  <c:v>9.27</c:v>
                </c:pt>
                <c:pt idx="163">
                  <c:v>9.27</c:v>
                </c:pt>
                <c:pt idx="164">
                  <c:v>9.27</c:v>
                </c:pt>
                <c:pt idx="165">
                  <c:v>9.27</c:v>
                </c:pt>
                <c:pt idx="166">
                  <c:v>9.27</c:v>
                </c:pt>
                <c:pt idx="167">
                  <c:v>9.27</c:v>
                </c:pt>
                <c:pt idx="168">
                  <c:v>9.27</c:v>
                </c:pt>
                <c:pt idx="169">
                  <c:v>9.27</c:v>
                </c:pt>
                <c:pt idx="170">
                  <c:v>9.27</c:v>
                </c:pt>
                <c:pt idx="171">
                  <c:v>9.27</c:v>
                </c:pt>
                <c:pt idx="172">
                  <c:v>9.27</c:v>
                </c:pt>
                <c:pt idx="173">
                  <c:v>9.27</c:v>
                </c:pt>
                <c:pt idx="174">
                  <c:v>9.27</c:v>
                </c:pt>
                <c:pt idx="175">
                  <c:v>9.27</c:v>
                </c:pt>
                <c:pt idx="176">
                  <c:v>9.27</c:v>
                </c:pt>
                <c:pt idx="177">
                  <c:v>9.27</c:v>
                </c:pt>
                <c:pt idx="178">
                  <c:v>9.27</c:v>
                </c:pt>
                <c:pt idx="179">
                  <c:v>9.27</c:v>
                </c:pt>
                <c:pt idx="180">
                  <c:v>9.27</c:v>
                </c:pt>
                <c:pt idx="181">
                  <c:v>9.27</c:v>
                </c:pt>
                <c:pt idx="182">
                  <c:v>9.27</c:v>
                </c:pt>
                <c:pt idx="183">
                  <c:v>9.27</c:v>
                </c:pt>
                <c:pt idx="184">
                  <c:v>9.27</c:v>
                </c:pt>
                <c:pt idx="185">
                  <c:v>9.27</c:v>
                </c:pt>
                <c:pt idx="186">
                  <c:v>9.27</c:v>
                </c:pt>
                <c:pt idx="187">
                  <c:v>9.27</c:v>
                </c:pt>
                <c:pt idx="188">
                  <c:v>9.27</c:v>
                </c:pt>
                <c:pt idx="189">
                  <c:v>9.27</c:v>
                </c:pt>
                <c:pt idx="190">
                  <c:v>9.27</c:v>
                </c:pt>
                <c:pt idx="191">
                  <c:v>9.27</c:v>
                </c:pt>
                <c:pt idx="192">
                  <c:v>9.27</c:v>
                </c:pt>
                <c:pt idx="193">
                  <c:v>9.27</c:v>
                </c:pt>
                <c:pt idx="194">
                  <c:v>9.27</c:v>
                </c:pt>
                <c:pt idx="195">
                  <c:v>9.27</c:v>
                </c:pt>
                <c:pt idx="196">
                  <c:v>9.27</c:v>
                </c:pt>
                <c:pt idx="197">
                  <c:v>9.27</c:v>
                </c:pt>
                <c:pt idx="198">
                  <c:v>9.27</c:v>
                </c:pt>
                <c:pt idx="199">
                  <c:v>9.27</c:v>
                </c:pt>
                <c:pt idx="200">
                  <c:v>9.27</c:v>
                </c:pt>
                <c:pt idx="201">
                  <c:v>9.27</c:v>
                </c:pt>
                <c:pt idx="202">
                  <c:v>9.27</c:v>
                </c:pt>
                <c:pt idx="203">
                  <c:v>9.27</c:v>
                </c:pt>
                <c:pt idx="204">
                  <c:v>9.27</c:v>
                </c:pt>
                <c:pt idx="205">
                  <c:v>9.27</c:v>
                </c:pt>
                <c:pt idx="206">
                  <c:v>9.27</c:v>
                </c:pt>
                <c:pt idx="207">
                  <c:v>9.27</c:v>
                </c:pt>
                <c:pt idx="208">
                  <c:v>9.27</c:v>
                </c:pt>
                <c:pt idx="209">
                  <c:v>9.27</c:v>
                </c:pt>
                <c:pt idx="210">
                  <c:v>9.27</c:v>
                </c:pt>
                <c:pt idx="211">
                  <c:v>9.27</c:v>
                </c:pt>
                <c:pt idx="212">
                  <c:v>9.27</c:v>
                </c:pt>
                <c:pt idx="213">
                  <c:v>9.27</c:v>
                </c:pt>
                <c:pt idx="214">
                  <c:v>9.27</c:v>
                </c:pt>
                <c:pt idx="215">
                  <c:v>9.27</c:v>
                </c:pt>
                <c:pt idx="216">
                  <c:v>9.27</c:v>
                </c:pt>
                <c:pt idx="217">
                  <c:v>9.27</c:v>
                </c:pt>
                <c:pt idx="218">
                  <c:v>9.27</c:v>
                </c:pt>
                <c:pt idx="219">
                  <c:v>9.27</c:v>
                </c:pt>
                <c:pt idx="220">
                  <c:v>9.27</c:v>
                </c:pt>
                <c:pt idx="221">
                  <c:v>9.27</c:v>
                </c:pt>
                <c:pt idx="222">
                  <c:v>9.27</c:v>
                </c:pt>
                <c:pt idx="223">
                  <c:v>9.27</c:v>
                </c:pt>
                <c:pt idx="224">
                  <c:v>9.27</c:v>
                </c:pt>
                <c:pt idx="225">
                  <c:v>9.27</c:v>
                </c:pt>
                <c:pt idx="226">
                  <c:v>9.27</c:v>
                </c:pt>
                <c:pt idx="227">
                  <c:v>9.27</c:v>
                </c:pt>
                <c:pt idx="228">
                  <c:v>9.27</c:v>
                </c:pt>
                <c:pt idx="229">
                  <c:v>9.27</c:v>
                </c:pt>
                <c:pt idx="230">
                  <c:v>9.27</c:v>
                </c:pt>
                <c:pt idx="231">
                  <c:v>9.27</c:v>
                </c:pt>
                <c:pt idx="232">
                  <c:v>9.27</c:v>
                </c:pt>
                <c:pt idx="233">
                  <c:v>9.27</c:v>
                </c:pt>
                <c:pt idx="234">
                  <c:v>9.27</c:v>
                </c:pt>
                <c:pt idx="235">
                  <c:v>9.27</c:v>
                </c:pt>
                <c:pt idx="236">
                  <c:v>9.27</c:v>
                </c:pt>
                <c:pt idx="237">
                  <c:v>9.27</c:v>
                </c:pt>
                <c:pt idx="238">
                  <c:v>9.27</c:v>
                </c:pt>
                <c:pt idx="239">
                  <c:v>9.27</c:v>
                </c:pt>
                <c:pt idx="240">
                  <c:v>9.27</c:v>
                </c:pt>
                <c:pt idx="241">
                  <c:v>9.27</c:v>
                </c:pt>
                <c:pt idx="242">
                  <c:v>9.27</c:v>
                </c:pt>
                <c:pt idx="243">
                  <c:v>9.27</c:v>
                </c:pt>
                <c:pt idx="244">
                  <c:v>9.27</c:v>
                </c:pt>
                <c:pt idx="245">
                  <c:v>9.27</c:v>
                </c:pt>
                <c:pt idx="246">
                  <c:v>9.27</c:v>
                </c:pt>
                <c:pt idx="247">
                  <c:v>9.27</c:v>
                </c:pt>
                <c:pt idx="248">
                  <c:v>9.27</c:v>
                </c:pt>
                <c:pt idx="249">
                  <c:v>9.27</c:v>
                </c:pt>
                <c:pt idx="250">
                  <c:v>9.27</c:v>
                </c:pt>
                <c:pt idx="251">
                  <c:v>9.27</c:v>
                </c:pt>
                <c:pt idx="252">
                  <c:v>9.27</c:v>
                </c:pt>
                <c:pt idx="253">
                  <c:v>9.27</c:v>
                </c:pt>
                <c:pt idx="254">
                  <c:v>9.27</c:v>
                </c:pt>
                <c:pt idx="255">
                  <c:v>9.27</c:v>
                </c:pt>
                <c:pt idx="256">
                  <c:v>9.27</c:v>
                </c:pt>
                <c:pt idx="257">
                  <c:v>9.27</c:v>
                </c:pt>
                <c:pt idx="258">
                  <c:v>9.27</c:v>
                </c:pt>
                <c:pt idx="259">
                  <c:v>9.27</c:v>
                </c:pt>
                <c:pt idx="260">
                  <c:v>9.27</c:v>
                </c:pt>
                <c:pt idx="261">
                  <c:v>9.27</c:v>
                </c:pt>
                <c:pt idx="262">
                  <c:v>9.27</c:v>
                </c:pt>
                <c:pt idx="263">
                  <c:v>9.27</c:v>
                </c:pt>
                <c:pt idx="264">
                  <c:v>9.27</c:v>
                </c:pt>
                <c:pt idx="265">
                  <c:v>9.27</c:v>
                </c:pt>
                <c:pt idx="266">
                  <c:v>9.27</c:v>
                </c:pt>
                <c:pt idx="267">
                  <c:v>9.27</c:v>
                </c:pt>
                <c:pt idx="268">
                  <c:v>9.27</c:v>
                </c:pt>
                <c:pt idx="269">
                  <c:v>9.27</c:v>
                </c:pt>
                <c:pt idx="270">
                  <c:v>9.27</c:v>
                </c:pt>
                <c:pt idx="271">
                  <c:v>9.27</c:v>
                </c:pt>
                <c:pt idx="272">
                  <c:v>9.27</c:v>
                </c:pt>
                <c:pt idx="273">
                  <c:v>9.27</c:v>
                </c:pt>
                <c:pt idx="274">
                  <c:v>9.27</c:v>
                </c:pt>
                <c:pt idx="275">
                  <c:v>9.27</c:v>
                </c:pt>
                <c:pt idx="276">
                  <c:v>9.27</c:v>
                </c:pt>
                <c:pt idx="277">
                  <c:v>9.27</c:v>
                </c:pt>
                <c:pt idx="278">
                  <c:v>9.27</c:v>
                </c:pt>
                <c:pt idx="279">
                  <c:v>9.27</c:v>
                </c:pt>
                <c:pt idx="280">
                  <c:v>9.27</c:v>
                </c:pt>
                <c:pt idx="281">
                  <c:v>9.27</c:v>
                </c:pt>
                <c:pt idx="282">
                  <c:v>9.27</c:v>
                </c:pt>
                <c:pt idx="283">
                  <c:v>9.27</c:v>
                </c:pt>
                <c:pt idx="284">
                  <c:v>9.27</c:v>
                </c:pt>
                <c:pt idx="285">
                  <c:v>9.27</c:v>
                </c:pt>
                <c:pt idx="286">
                  <c:v>9.27</c:v>
                </c:pt>
                <c:pt idx="287">
                  <c:v>9.27</c:v>
                </c:pt>
                <c:pt idx="288">
                  <c:v>9.27</c:v>
                </c:pt>
                <c:pt idx="289">
                  <c:v>9.27</c:v>
                </c:pt>
                <c:pt idx="290">
                  <c:v>9.27</c:v>
                </c:pt>
                <c:pt idx="291">
                  <c:v>9.27</c:v>
                </c:pt>
                <c:pt idx="292">
                  <c:v>9.27</c:v>
                </c:pt>
                <c:pt idx="293">
                  <c:v>9.27</c:v>
                </c:pt>
                <c:pt idx="294">
                  <c:v>9.27</c:v>
                </c:pt>
                <c:pt idx="295">
                  <c:v>9.27</c:v>
                </c:pt>
                <c:pt idx="296">
                  <c:v>9.27</c:v>
                </c:pt>
                <c:pt idx="297">
                  <c:v>9.27</c:v>
                </c:pt>
                <c:pt idx="298">
                  <c:v>9.27</c:v>
                </c:pt>
                <c:pt idx="299">
                  <c:v>9.27</c:v>
                </c:pt>
                <c:pt idx="300">
                  <c:v>9.27</c:v>
                </c:pt>
                <c:pt idx="301">
                  <c:v>9.27</c:v>
                </c:pt>
                <c:pt idx="302">
                  <c:v>9.27</c:v>
                </c:pt>
                <c:pt idx="303">
                  <c:v>9.27</c:v>
                </c:pt>
                <c:pt idx="304">
                  <c:v>9.27</c:v>
                </c:pt>
                <c:pt idx="305">
                  <c:v>9.27</c:v>
                </c:pt>
                <c:pt idx="306">
                  <c:v>9.27</c:v>
                </c:pt>
                <c:pt idx="307">
                  <c:v>9.27</c:v>
                </c:pt>
                <c:pt idx="308">
                  <c:v>9.27</c:v>
                </c:pt>
                <c:pt idx="309">
                  <c:v>9.27</c:v>
                </c:pt>
                <c:pt idx="310">
                  <c:v>9.27</c:v>
                </c:pt>
                <c:pt idx="311">
                  <c:v>9.27</c:v>
                </c:pt>
              </c:numCache>
            </c:numRef>
          </c:val>
          <c:extLst>
            <c:ext xmlns:c16="http://schemas.microsoft.com/office/drawing/2014/chart" uri="{C3380CC4-5D6E-409C-BE32-E72D297353CC}">
              <c16:uniqueId val="{00000003-3E9F-4511-9774-1DBD58147C6E}"/>
            </c:ext>
          </c:extLst>
        </c:ser>
        <c:ser>
          <c:idx val="0"/>
          <c:order val="4"/>
          <c:tx>
            <c:strRef>
              <c:f>'&lt;5 years old'!$I$1</c:f>
              <c:strCache>
                <c:ptCount val="1"/>
                <c:pt idx="0">
                  <c:v>Very high</c:v>
                </c:pt>
              </c:strCache>
            </c:strRef>
          </c:tx>
          <c:spPr>
            <a:solidFill>
              <a:srgbClr val="FFCCCC"/>
            </a:solidFill>
          </c:spPr>
          <c:invertIfNegative val="0"/>
          <c:cat>
            <c:multiLvlStrRef>
              <c:f>'&lt;5 years old'!$A$2:$B$313</c:f>
              <c:multiLvlStrCache>
                <c:ptCount val="312"/>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1</c:v>
                  </c:pt>
                  <c:pt idx="53">
                    <c:v>2</c:v>
                  </c:pt>
                  <c:pt idx="54">
                    <c:v>3</c:v>
                  </c:pt>
                  <c:pt idx="55">
                    <c:v>4</c:v>
                  </c:pt>
                  <c:pt idx="56">
                    <c:v>5</c:v>
                  </c:pt>
                  <c:pt idx="57">
                    <c:v>6</c:v>
                  </c:pt>
                  <c:pt idx="58">
                    <c:v>7</c:v>
                  </c:pt>
                  <c:pt idx="59">
                    <c:v>8</c:v>
                  </c:pt>
                  <c:pt idx="60">
                    <c:v>9</c:v>
                  </c:pt>
                  <c:pt idx="61">
                    <c:v>10</c:v>
                  </c:pt>
                  <c:pt idx="62">
                    <c:v>11</c:v>
                  </c:pt>
                  <c:pt idx="63">
                    <c:v>12</c:v>
                  </c:pt>
                  <c:pt idx="64">
                    <c:v>13</c:v>
                  </c:pt>
                  <c:pt idx="65">
                    <c:v>14</c:v>
                  </c:pt>
                  <c:pt idx="66">
                    <c:v>15</c:v>
                  </c:pt>
                  <c:pt idx="67">
                    <c:v>16</c:v>
                  </c:pt>
                  <c:pt idx="68">
                    <c:v>17</c:v>
                  </c:pt>
                  <c:pt idx="69">
                    <c:v>18</c:v>
                  </c:pt>
                  <c:pt idx="70">
                    <c:v>19</c:v>
                  </c:pt>
                  <c:pt idx="71">
                    <c:v>20</c:v>
                  </c:pt>
                  <c:pt idx="72">
                    <c:v>21</c:v>
                  </c:pt>
                  <c:pt idx="73">
                    <c:v>22</c:v>
                  </c:pt>
                  <c:pt idx="74">
                    <c:v>23</c:v>
                  </c:pt>
                  <c:pt idx="75">
                    <c:v>24</c:v>
                  </c:pt>
                  <c:pt idx="76">
                    <c:v>25</c:v>
                  </c:pt>
                  <c:pt idx="77">
                    <c:v>26</c:v>
                  </c:pt>
                  <c:pt idx="78">
                    <c:v>27</c:v>
                  </c:pt>
                  <c:pt idx="79">
                    <c:v>28</c:v>
                  </c:pt>
                  <c:pt idx="80">
                    <c:v>29</c:v>
                  </c:pt>
                  <c:pt idx="81">
                    <c:v>30</c:v>
                  </c:pt>
                  <c:pt idx="82">
                    <c:v>31</c:v>
                  </c:pt>
                  <c:pt idx="83">
                    <c:v>32</c:v>
                  </c:pt>
                  <c:pt idx="84">
                    <c:v>33</c:v>
                  </c:pt>
                  <c:pt idx="85">
                    <c:v>34</c:v>
                  </c:pt>
                  <c:pt idx="86">
                    <c:v>35</c:v>
                  </c:pt>
                  <c:pt idx="87">
                    <c:v>36</c:v>
                  </c:pt>
                  <c:pt idx="88">
                    <c:v>37</c:v>
                  </c:pt>
                  <c:pt idx="89">
                    <c:v>38</c:v>
                  </c:pt>
                  <c:pt idx="90">
                    <c:v>39</c:v>
                  </c:pt>
                  <c:pt idx="91">
                    <c:v>40</c:v>
                  </c:pt>
                  <c:pt idx="92">
                    <c:v>41</c:v>
                  </c:pt>
                  <c:pt idx="93">
                    <c:v>42</c:v>
                  </c:pt>
                  <c:pt idx="94">
                    <c:v>43</c:v>
                  </c:pt>
                  <c:pt idx="95">
                    <c:v>44</c:v>
                  </c:pt>
                  <c:pt idx="96">
                    <c:v>45</c:v>
                  </c:pt>
                  <c:pt idx="97">
                    <c:v>46</c:v>
                  </c:pt>
                  <c:pt idx="98">
                    <c:v>47</c:v>
                  </c:pt>
                  <c:pt idx="99">
                    <c:v>48</c:v>
                  </c:pt>
                  <c:pt idx="100">
                    <c:v>49</c:v>
                  </c:pt>
                  <c:pt idx="101">
                    <c:v>50</c:v>
                  </c:pt>
                  <c:pt idx="102">
                    <c:v>51</c:v>
                  </c:pt>
                  <c:pt idx="103">
                    <c:v>52</c:v>
                  </c:pt>
                  <c:pt idx="104">
                    <c:v>1</c:v>
                  </c:pt>
                  <c:pt idx="105">
                    <c:v>2</c:v>
                  </c:pt>
                  <c:pt idx="106">
                    <c:v>3</c:v>
                  </c:pt>
                  <c:pt idx="107">
                    <c:v>4</c:v>
                  </c:pt>
                  <c:pt idx="108">
                    <c:v>5</c:v>
                  </c:pt>
                  <c:pt idx="109">
                    <c:v>6</c:v>
                  </c:pt>
                  <c:pt idx="110">
                    <c:v>7</c:v>
                  </c:pt>
                  <c:pt idx="111">
                    <c:v>8</c:v>
                  </c:pt>
                  <c:pt idx="112">
                    <c:v>9</c:v>
                  </c:pt>
                  <c:pt idx="113">
                    <c:v>10</c:v>
                  </c:pt>
                  <c:pt idx="114">
                    <c:v>11</c:v>
                  </c:pt>
                  <c:pt idx="115">
                    <c:v>12</c:v>
                  </c:pt>
                  <c:pt idx="116">
                    <c:v>13</c:v>
                  </c:pt>
                  <c:pt idx="117">
                    <c:v>14</c:v>
                  </c:pt>
                  <c:pt idx="118">
                    <c:v>15</c:v>
                  </c:pt>
                  <c:pt idx="119">
                    <c:v>16</c:v>
                  </c:pt>
                  <c:pt idx="120">
                    <c:v>17</c:v>
                  </c:pt>
                  <c:pt idx="121">
                    <c:v>18</c:v>
                  </c:pt>
                  <c:pt idx="122">
                    <c:v>19</c:v>
                  </c:pt>
                  <c:pt idx="123">
                    <c:v>20</c:v>
                  </c:pt>
                  <c:pt idx="124">
                    <c:v>21</c:v>
                  </c:pt>
                  <c:pt idx="125">
                    <c:v>22</c:v>
                  </c:pt>
                  <c:pt idx="126">
                    <c:v>23</c:v>
                  </c:pt>
                  <c:pt idx="127">
                    <c:v>24</c:v>
                  </c:pt>
                  <c:pt idx="128">
                    <c:v>25</c:v>
                  </c:pt>
                  <c:pt idx="129">
                    <c:v>26</c:v>
                  </c:pt>
                  <c:pt idx="130">
                    <c:v>27</c:v>
                  </c:pt>
                  <c:pt idx="131">
                    <c:v>28</c:v>
                  </c:pt>
                  <c:pt idx="132">
                    <c:v>29</c:v>
                  </c:pt>
                  <c:pt idx="133">
                    <c:v>30</c:v>
                  </c:pt>
                  <c:pt idx="134">
                    <c:v>31</c:v>
                  </c:pt>
                  <c:pt idx="135">
                    <c:v>32</c:v>
                  </c:pt>
                  <c:pt idx="136">
                    <c:v>33</c:v>
                  </c:pt>
                  <c:pt idx="137">
                    <c:v>34</c:v>
                  </c:pt>
                  <c:pt idx="138">
                    <c:v>35</c:v>
                  </c:pt>
                  <c:pt idx="139">
                    <c:v>36</c:v>
                  </c:pt>
                  <c:pt idx="140">
                    <c:v>37</c:v>
                  </c:pt>
                  <c:pt idx="141">
                    <c:v>38</c:v>
                  </c:pt>
                  <c:pt idx="142">
                    <c:v>39</c:v>
                  </c:pt>
                  <c:pt idx="143">
                    <c:v>40</c:v>
                  </c:pt>
                  <c:pt idx="144">
                    <c:v>41</c:v>
                  </c:pt>
                  <c:pt idx="145">
                    <c:v>42</c:v>
                  </c:pt>
                  <c:pt idx="146">
                    <c:v>43</c:v>
                  </c:pt>
                  <c:pt idx="147">
                    <c:v>44</c:v>
                  </c:pt>
                  <c:pt idx="148">
                    <c:v>45</c:v>
                  </c:pt>
                  <c:pt idx="149">
                    <c:v>46</c:v>
                  </c:pt>
                  <c:pt idx="150">
                    <c:v>47</c:v>
                  </c:pt>
                  <c:pt idx="151">
                    <c:v>48</c:v>
                  </c:pt>
                  <c:pt idx="152">
                    <c:v>49</c:v>
                  </c:pt>
                  <c:pt idx="153">
                    <c:v>50</c:v>
                  </c:pt>
                  <c:pt idx="154">
                    <c:v>51</c:v>
                  </c:pt>
                  <c:pt idx="155">
                    <c:v>52</c:v>
                  </c:pt>
                  <c:pt idx="156">
                    <c:v>1</c:v>
                  </c:pt>
                  <c:pt idx="157">
                    <c:v>2</c:v>
                  </c:pt>
                  <c:pt idx="158">
                    <c:v>3</c:v>
                  </c:pt>
                  <c:pt idx="159">
                    <c:v>4</c:v>
                  </c:pt>
                  <c:pt idx="160">
                    <c:v>5</c:v>
                  </c:pt>
                  <c:pt idx="161">
                    <c:v>6</c:v>
                  </c:pt>
                  <c:pt idx="162">
                    <c:v>7</c:v>
                  </c:pt>
                  <c:pt idx="163">
                    <c:v>8</c:v>
                  </c:pt>
                  <c:pt idx="164">
                    <c:v>9</c:v>
                  </c:pt>
                  <c:pt idx="165">
                    <c:v>10</c:v>
                  </c:pt>
                  <c:pt idx="166">
                    <c:v>11</c:v>
                  </c:pt>
                  <c:pt idx="167">
                    <c:v>12</c:v>
                  </c:pt>
                  <c:pt idx="168">
                    <c:v>13</c:v>
                  </c:pt>
                  <c:pt idx="169">
                    <c:v>14</c:v>
                  </c:pt>
                  <c:pt idx="170">
                    <c:v>15</c:v>
                  </c:pt>
                  <c:pt idx="171">
                    <c:v>16</c:v>
                  </c:pt>
                  <c:pt idx="172">
                    <c:v>17</c:v>
                  </c:pt>
                  <c:pt idx="173">
                    <c:v>18</c:v>
                  </c:pt>
                  <c:pt idx="174">
                    <c:v>19</c:v>
                  </c:pt>
                  <c:pt idx="175">
                    <c:v>20</c:v>
                  </c:pt>
                  <c:pt idx="176">
                    <c:v>21</c:v>
                  </c:pt>
                  <c:pt idx="177">
                    <c:v>22</c:v>
                  </c:pt>
                  <c:pt idx="178">
                    <c:v>23</c:v>
                  </c:pt>
                  <c:pt idx="179">
                    <c:v>24</c:v>
                  </c:pt>
                  <c:pt idx="180">
                    <c:v>25</c:v>
                  </c:pt>
                  <c:pt idx="181">
                    <c:v>26</c:v>
                  </c:pt>
                  <c:pt idx="182">
                    <c:v>27</c:v>
                  </c:pt>
                  <c:pt idx="183">
                    <c:v>28</c:v>
                  </c:pt>
                  <c:pt idx="184">
                    <c:v>29</c:v>
                  </c:pt>
                  <c:pt idx="185">
                    <c:v>30</c:v>
                  </c:pt>
                  <c:pt idx="186">
                    <c:v>31</c:v>
                  </c:pt>
                  <c:pt idx="187">
                    <c:v>32</c:v>
                  </c:pt>
                  <c:pt idx="188">
                    <c:v>33</c:v>
                  </c:pt>
                  <c:pt idx="189">
                    <c:v>34</c:v>
                  </c:pt>
                  <c:pt idx="190">
                    <c:v>35</c:v>
                  </c:pt>
                  <c:pt idx="191">
                    <c:v>36</c:v>
                  </c:pt>
                  <c:pt idx="192">
                    <c:v>37</c:v>
                  </c:pt>
                  <c:pt idx="193">
                    <c:v>38</c:v>
                  </c:pt>
                  <c:pt idx="194">
                    <c:v>39</c:v>
                  </c:pt>
                  <c:pt idx="195">
                    <c:v>40</c:v>
                  </c:pt>
                  <c:pt idx="196">
                    <c:v>41</c:v>
                  </c:pt>
                  <c:pt idx="197">
                    <c:v>42</c:v>
                  </c:pt>
                  <c:pt idx="198">
                    <c:v>43</c:v>
                  </c:pt>
                  <c:pt idx="199">
                    <c:v>44</c:v>
                  </c:pt>
                  <c:pt idx="200">
                    <c:v>45</c:v>
                  </c:pt>
                  <c:pt idx="201">
                    <c:v>46</c:v>
                  </c:pt>
                  <c:pt idx="202">
                    <c:v>47</c:v>
                  </c:pt>
                  <c:pt idx="203">
                    <c:v>48</c:v>
                  </c:pt>
                  <c:pt idx="204">
                    <c:v>49</c:v>
                  </c:pt>
                  <c:pt idx="205">
                    <c:v>50</c:v>
                  </c:pt>
                  <c:pt idx="206">
                    <c:v>51</c:v>
                  </c:pt>
                  <c:pt idx="207">
                    <c:v>52</c:v>
                  </c:pt>
                  <c:pt idx="208">
                    <c:v>1</c:v>
                  </c:pt>
                  <c:pt idx="209">
                    <c:v>2</c:v>
                  </c:pt>
                  <c:pt idx="210">
                    <c:v>3</c:v>
                  </c:pt>
                  <c:pt idx="211">
                    <c:v>4</c:v>
                  </c:pt>
                  <c:pt idx="212">
                    <c:v>5</c:v>
                  </c:pt>
                  <c:pt idx="213">
                    <c:v>6</c:v>
                  </c:pt>
                  <c:pt idx="214">
                    <c:v>7</c:v>
                  </c:pt>
                  <c:pt idx="215">
                    <c:v>8</c:v>
                  </c:pt>
                  <c:pt idx="216">
                    <c:v>9</c:v>
                  </c:pt>
                  <c:pt idx="217">
                    <c:v>10</c:v>
                  </c:pt>
                  <c:pt idx="218">
                    <c:v>11</c:v>
                  </c:pt>
                  <c:pt idx="219">
                    <c:v>12</c:v>
                  </c:pt>
                  <c:pt idx="220">
                    <c:v>13</c:v>
                  </c:pt>
                  <c:pt idx="221">
                    <c:v>14</c:v>
                  </c:pt>
                  <c:pt idx="222">
                    <c:v>15</c:v>
                  </c:pt>
                  <c:pt idx="223">
                    <c:v>16</c:v>
                  </c:pt>
                  <c:pt idx="224">
                    <c:v>17</c:v>
                  </c:pt>
                  <c:pt idx="225">
                    <c:v>18</c:v>
                  </c:pt>
                  <c:pt idx="226">
                    <c:v>19</c:v>
                  </c:pt>
                  <c:pt idx="227">
                    <c:v>20</c:v>
                  </c:pt>
                  <c:pt idx="228">
                    <c:v>21</c:v>
                  </c:pt>
                  <c:pt idx="229">
                    <c:v>22</c:v>
                  </c:pt>
                  <c:pt idx="230">
                    <c:v>23</c:v>
                  </c:pt>
                  <c:pt idx="231">
                    <c:v>24</c:v>
                  </c:pt>
                  <c:pt idx="232">
                    <c:v>25</c:v>
                  </c:pt>
                  <c:pt idx="233">
                    <c:v>26</c:v>
                  </c:pt>
                  <c:pt idx="234">
                    <c:v>27</c:v>
                  </c:pt>
                  <c:pt idx="235">
                    <c:v>28</c:v>
                  </c:pt>
                  <c:pt idx="236">
                    <c:v>29</c:v>
                  </c:pt>
                  <c:pt idx="237">
                    <c:v>30</c:v>
                  </c:pt>
                  <c:pt idx="238">
                    <c:v>31</c:v>
                  </c:pt>
                  <c:pt idx="239">
                    <c:v>32</c:v>
                  </c:pt>
                  <c:pt idx="240">
                    <c:v>33</c:v>
                  </c:pt>
                  <c:pt idx="241">
                    <c:v>34</c:v>
                  </c:pt>
                  <c:pt idx="242">
                    <c:v>35</c:v>
                  </c:pt>
                  <c:pt idx="243">
                    <c:v>36</c:v>
                  </c:pt>
                  <c:pt idx="244">
                    <c:v>37</c:v>
                  </c:pt>
                  <c:pt idx="245">
                    <c:v>38</c:v>
                  </c:pt>
                  <c:pt idx="246">
                    <c:v>39</c:v>
                  </c:pt>
                  <c:pt idx="247">
                    <c:v>40</c:v>
                  </c:pt>
                  <c:pt idx="248">
                    <c:v>41</c:v>
                  </c:pt>
                  <c:pt idx="249">
                    <c:v>42</c:v>
                  </c:pt>
                  <c:pt idx="250">
                    <c:v>43</c:v>
                  </c:pt>
                  <c:pt idx="251">
                    <c:v>44</c:v>
                  </c:pt>
                  <c:pt idx="252">
                    <c:v>45</c:v>
                  </c:pt>
                  <c:pt idx="253">
                    <c:v>46</c:v>
                  </c:pt>
                  <c:pt idx="254">
                    <c:v>47</c:v>
                  </c:pt>
                  <c:pt idx="255">
                    <c:v>48</c:v>
                  </c:pt>
                  <c:pt idx="256">
                    <c:v>49</c:v>
                  </c:pt>
                  <c:pt idx="257">
                    <c:v>50</c:v>
                  </c:pt>
                  <c:pt idx="258">
                    <c:v>51</c:v>
                  </c:pt>
                  <c:pt idx="259">
                    <c:v>52</c:v>
                  </c:pt>
                  <c:pt idx="260">
                    <c:v>1</c:v>
                  </c:pt>
                  <c:pt idx="261">
                    <c:v>2</c:v>
                  </c:pt>
                  <c:pt idx="262">
                    <c:v>3</c:v>
                  </c:pt>
                  <c:pt idx="263">
                    <c:v>4</c:v>
                  </c:pt>
                  <c:pt idx="264">
                    <c:v>5</c:v>
                  </c:pt>
                  <c:pt idx="265">
                    <c:v>6</c:v>
                  </c:pt>
                  <c:pt idx="266">
                    <c:v>7</c:v>
                  </c:pt>
                  <c:pt idx="267">
                    <c:v>8</c:v>
                  </c:pt>
                  <c:pt idx="268">
                    <c:v>9</c:v>
                  </c:pt>
                  <c:pt idx="269">
                    <c:v>10</c:v>
                  </c:pt>
                  <c:pt idx="270">
                    <c:v>11</c:v>
                  </c:pt>
                  <c:pt idx="271">
                    <c:v>12</c:v>
                  </c:pt>
                  <c:pt idx="272">
                    <c:v>13</c:v>
                  </c:pt>
                  <c:pt idx="273">
                    <c:v>14</c:v>
                  </c:pt>
                  <c:pt idx="274">
                    <c:v>15</c:v>
                  </c:pt>
                  <c:pt idx="275">
                    <c:v>16</c:v>
                  </c:pt>
                  <c:pt idx="276">
                    <c:v>17</c:v>
                  </c:pt>
                  <c:pt idx="277">
                    <c:v>18</c:v>
                  </c:pt>
                  <c:pt idx="278">
                    <c:v>19</c:v>
                  </c:pt>
                  <c:pt idx="279">
                    <c:v>20</c:v>
                  </c:pt>
                  <c:pt idx="280">
                    <c:v>21</c:v>
                  </c:pt>
                  <c:pt idx="281">
                    <c:v>22</c:v>
                  </c:pt>
                  <c:pt idx="282">
                    <c:v>23</c:v>
                  </c:pt>
                  <c:pt idx="283">
                    <c:v>24</c:v>
                  </c:pt>
                  <c:pt idx="284">
                    <c:v>25</c:v>
                  </c:pt>
                  <c:pt idx="285">
                    <c:v>26</c:v>
                  </c:pt>
                  <c:pt idx="286">
                    <c:v>27</c:v>
                  </c:pt>
                  <c:pt idx="287">
                    <c:v>28</c:v>
                  </c:pt>
                  <c:pt idx="288">
                    <c:v>29</c:v>
                  </c:pt>
                  <c:pt idx="289">
                    <c:v>30</c:v>
                  </c:pt>
                  <c:pt idx="290">
                    <c:v>31</c:v>
                  </c:pt>
                  <c:pt idx="291">
                    <c:v>32</c:v>
                  </c:pt>
                  <c:pt idx="292">
                    <c:v>33</c:v>
                  </c:pt>
                  <c:pt idx="293">
                    <c:v>34</c:v>
                  </c:pt>
                  <c:pt idx="294">
                    <c:v>35</c:v>
                  </c:pt>
                  <c:pt idx="295">
                    <c:v>36</c:v>
                  </c:pt>
                  <c:pt idx="296">
                    <c:v>37</c:v>
                  </c:pt>
                  <c:pt idx="297">
                    <c:v>38</c:v>
                  </c:pt>
                  <c:pt idx="298">
                    <c:v>39</c:v>
                  </c:pt>
                  <c:pt idx="299">
                    <c:v>40</c:v>
                  </c:pt>
                  <c:pt idx="300">
                    <c:v>41</c:v>
                  </c:pt>
                  <c:pt idx="301">
                    <c:v>42</c:v>
                  </c:pt>
                  <c:pt idx="302">
                    <c:v>43</c:v>
                  </c:pt>
                  <c:pt idx="303">
                    <c:v>44</c:v>
                  </c:pt>
                  <c:pt idx="304">
                    <c:v>45</c:v>
                  </c:pt>
                  <c:pt idx="305">
                    <c:v>46</c:v>
                  </c:pt>
                  <c:pt idx="306">
                    <c:v>47</c:v>
                  </c:pt>
                  <c:pt idx="307">
                    <c:v>48</c:v>
                  </c:pt>
                  <c:pt idx="308">
                    <c:v>49</c:v>
                  </c:pt>
                  <c:pt idx="309">
                    <c:v>50</c:v>
                  </c:pt>
                  <c:pt idx="310">
                    <c:v>51</c:v>
                  </c:pt>
                  <c:pt idx="311">
                    <c:v>52</c:v>
                  </c:pt>
                </c:lvl>
                <c:lvl>
                  <c:pt idx="0">
                    <c:v>2017</c:v>
                  </c:pt>
                  <c:pt idx="52">
                    <c:v>2018</c:v>
                  </c:pt>
                  <c:pt idx="104">
                    <c:v>2019</c:v>
                  </c:pt>
                  <c:pt idx="156">
                    <c:v>2020</c:v>
                  </c:pt>
                  <c:pt idx="208">
                    <c:v>2021</c:v>
                  </c:pt>
                  <c:pt idx="260">
                    <c:v>2022</c:v>
                  </c:pt>
                </c:lvl>
              </c:multiLvlStrCache>
            </c:multiLvlStrRef>
          </c:cat>
          <c:val>
            <c:numRef>
              <c:f>'&lt;5 years old'!$I$2:$I$313</c:f>
              <c:numCache>
                <c:formatCode>General</c:formatCode>
                <c:ptCount val="312"/>
                <c:pt idx="0">
                  <c:v>19.93</c:v>
                </c:pt>
                <c:pt idx="1">
                  <c:v>19.93</c:v>
                </c:pt>
                <c:pt idx="2">
                  <c:v>19.93</c:v>
                </c:pt>
                <c:pt idx="3">
                  <c:v>19.93</c:v>
                </c:pt>
                <c:pt idx="4">
                  <c:v>19.93</c:v>
                </c:pt>
                <c:pt idx="5">
                  <c:v>19.93</c:v>
                </c:pt>
                <c:pt idx="6">
                  <c:v>19.93</c:v>
                </c:pt>
                <c:pt idx="7">
                  <c:v>19.93</c:v>
                </c:pt>
                <c:pt idx="8">
                  <c:v>19.93</c:v>
                </c:pt>
                <c:pt idx="9">
                  <c:v>19.93</c:v>
                </c:pt>
                <c:pt idx="10">
                  <c:v>19.93</c:v>
                </c:pt>
                <c:pt idx="11">
                  <c:v>19.93</c:v>
                </c:pt>
                <c:pt idx="12">
                  <c:v>19.93</c:v>
                </c:pt>
                <c:pt idx="13">
                  <c:v>19.93</c:v>
                </c:pt>
                <c:pt idx="14">
                  <c:v>19.93</c:v>
                </c:pt>
                <c:pt idx="15">
                  <c:v>19.93</c:v>
                </c:pt>
                <c:pt idx="16">
                  <c:v>19.93</c:v>
                </c:pt>
                <c:pt idx="17">
                  <c:v>19.93</c:v>
                </c:pt>
                <c:pt idx="18">
                  <c:v>19.93</c:v>
                </c:pt>
                <c:pt idx="19">
                  <c:v>19.93</c:v>
                </c:pt>
                <c:pt idx="20">
                  <c:v>19.93</c:v>
                </c:pt>
                <c:pt idx="21">
                  <c:v>19.93</c:v>
                </c:pt>
                <c:pt idx="22">
                  <c:v>19.93</c:v>
                </c:pt>
                <c:pt idx="23">
                  <c:v>19.93</c:v>
                </c:pt>
                <c:pt idx="24">
                  <c:v>19.93</c:v>
                </c:pt>
                <c:pt idx="25">
                  <c:v>19.93</c:v>
                </c:pt>
                <c:pt idx="26">
                  <c:v>19.93</c:v>
                </c:pt>
                <c:pt idx="27">
                  <c:v>19.93</c:v>
                </c:pt>
                <c:pt idx="28">
                  <c:v>19.93</c:v>
                </c:pt>
                <c:pt idx="29">
                  <c:v>19.93</c:v>
                </c:pt>
                <c:pt idx="30">
                  <c:v>19.93</c:v>
                </c:pt>
                <c:pt idx="31">
                  <c:v>19.93</c:v>
                </c:pt>
                <c:pt idx="32">
                  <c:v>19.93</c:v>
                </c:pt>
                <c:pt idx="33">
                  <c:v>19.93</c:v>
                </c:pt>
                <c:pt idx="34">
                  <c:v>19.93</c:v>
                </c:pt>
                <c:pt idx="35">
                  <c:v>19.93</c:v>
                </c:pt>
                <c:pt idx="36">
                  <c:v>19.93</c:v>
                </c:pt>
                <c:pt idx="37">
                  <c:v>19.93</c:v>
                </c:pt>
                <c:pt idx="38">
                  <c:v>19.93</c:v>
                </c:pt>
                <c:pt idx="39">
                  <c:v>19.93</c:v>
                </c:pt>
                <c:pt idx="40">
                  <c:v>19.93</c:v>
                </c:pt>
                <c:pt idx="41">
                  <c:v>19.93</c:v>
                </c:pt>
                <c:pt idx="42">
                  <c:v>19.93</c:v>
                </c:pt>
                <c:pt idx="43">
                  <c:v>19.93</c:v>
                </c:pt>
                <c:pt idx="44">
                  <c:v>19.93</c:v>
                </c:pt>
                <c:pt idx="45">
                  <c:v>19.93</c:v>
                </c:pt>
                <c:pt idx="46">
                  <c:v>19.93</c:v>
                </c:pt>
                <c:pt idx="47">
                  <c:v>19.93</c:v>
                </c:pt>
                <c:pt idx="48">
                  <c:v>19.93</c:v>
                </c:pt>
                <c:pt idx="49">
                  <c:v>19.93</c:v>
                </c:pt>
                <c:pt idx="50">
                  <c:v>19.93</c:v>
                </c:pt>
                <c:pt idx="51">
                  <c:v>19.93</c:v>
                </c:pt>
                <c:pt idx="52">
                  <c:v>19.93</c:v>
                </c:pt>
                <c:pt idx="53">
                  <c:v>19.93</c:v>
                </c:pt>
                <c:pt idx="54">
                  <c:v>19.93</c:v>
                </c:pt>
                <c:pt idx="55">
                  <c:v>19.93</c:v>
                </c:pt>
                <c:pt idx="56">
                  <c:v>19.93</c:v>
                </c:pt>
                <c:pt idx="57">
                  <c:v>19.93</c:v>
                </c:pt>
                <c:pt idx="58">
                  <c:v>19.93</c:v>
                </c:pt>
                <c:pt idx="59">
                  <c:v>19.93</c:v>
                </c:pt>
                <c:pt idx="60">
                  <c:v>19.93</c:v>
                </c:pt>
                <c:pt idx="61">
                  <c:v>19.93</c:v>
                </c:pt>
                <c:pt idx="62">
                  <c:v>19.93</c:v>
                </c:pt>
                <c:pt idx="63">
                  <c:v>19.93</c:v>
                </c:pt>
                <c:pt idx="64">
                  <c:v>19.93</c:v>
                </c:pt>
                <c:pt idx="65">
                  <c:v>19.93</c:v>
                </c:pt>
                <c:pt idx="66">
                  <c:v>19.93</c:v>
                </c:pt>
                <c:pt idx="67">
                  <c:v>19.93</c:v>
                </c:pt>
                <c:pt idx="68">
                  <c:v>19.93</c:v>
                </c:pt>
                <c:pt idx="69">
                  <c:v>19.93</c:v>
                </c:pt>
                <c:pt idx="70">
                  <c:v>19.93</c:v>
                </c:pt>
                <c:pt idx="71">
                  <c:v>19.93</c:v>
                </c:pt>
                <c:pt idx="72">
                  <c:v>19.93</c:v>
                </c:pt>
                <c:pt idx="73">
                  <c:v>19.93</c:v>
                </c:pt>
                <c:pt idx="74">
                  <c:v>19.93</c:v>
                </c:pt>
                <c:pt idx="75">
                  <c:v>19.93</c:v>
                </c:pt>
                <c:pt idx="76">
                  <c:v>19.93</c:v>
                </c:pt>
                <c:pt idx="77">
                  <c:v>19.93</c:v>
                </c:pt>
                <c:pt idx="78">
                  <c:v>19.93</c:v>
                </c:pt>
                <c:pt idx="79">
                  <c:v>19.93</c:v>
                </c:pt>
                <c:pt idx="80">
                  <c:v>19.93</c:v>
                </c:pt>
                <c:pt idx="81">
                  <c:v>19.93</c:v>
                </c:pt>
                <c:pt idx="82">
                  <c:v>19.93</c:v>
                </c:pt>
                <c:pt idx="83">
                  <c:v>19.93</c:v>
                </c:pt>
                <c:pt idx="84">
                  <c:v>19.93</c:v>
                </c:pt>
                <c:pt idx="85">
                  <c:v>19.93</c:v>
                </c:pt>
                <c:pt idx="86">
                  <c:v>19.93</c:v>
                </c:pt>
                <c:pt idx="87">
                  <c:v>19.93</c:v>
                </c:pt>
                <c:pt idx="88">
                  <c:v>19.93</c:v>
                </c:pt>
                <c:pt idx="89">
                  <c:v>19.93</c:v>
                </c:pt>
                <c:pt idx="90">
                  <c:v>19.93</c:v>
                </c:pt>
                <c:pt idx="91">
                  <c:v>19.93</c:v>
                </c:pt>
                <c:pt idx="92">
                  <c:v>19.93</c:v>
                </c:pt>
                <c:pt idx="93">
                  <c:v>19.93</c:v>
                </c:pt>
                <c:pt idx="94">
                  <c:v>19.93</c:v>
                </c:pt>
                <c:pt idx="95">
                  <c:v>19.93</c:v>
                </c:pt>
                <c:pt idx="96">
                  <c:v>19.93</c:v>
                </c:pt>
                <c:pt idx="97">
                  <c:v>19.93</c:v>
                </c:pt>
                <c:pt idx="98">
                  <c:v>19.93</c:v>
                </c:pt>
                <c:pt idx="99">
                  <c:v>19.93</c:v>
                </c:pt>
                <c:pt idx="100">
                  <c:v>19.93</c:v>
                </c:pt>
                <c:pt idx="101">
                  <c:v>19.93</c:v>
                </c:pt>
                <c:pt idx="102">
                  <c:v>19.93</c:v>
                </c:pt>
                <c:pt idx="103">
                  <c:v>19.93</c:v>
                </c:pt>
                <c:pt idx="104">
                  <c:v>19.93</c:v>
                </c:pt>
                <c:pt idx="105">
                  <c:v>19.93</c:v>
                </c:pt>
                <c:pt idx="106">
                  <c:v>19.93</c:v>
                </c:pt>
                <c:pt idx="107">
                  <c:v>19.93</c:v>
                </c:pt>
                <c:pt idx="108">
                  <c:v>19.93</c:v>
                </c:pt>
                <c:pt idx="109">
                  <c:v>19.93</c:v>
                </c:pt>
                <c:pt idx="110">
                  <c:v>19.93</c:v>
                </c:pt>
                <c:pt idx="111">
                  <c:v>19.93</c:v>
                </c:pt>
                <c:pt idx="112">
                  <c:v>19.93</c:v>
                </c:pt>
                <c:pt idx="113">
                  <c:v>19.93</c:v>
                </c:pt>
                <c:pt idx="114">
                  <c:v>19.93</c:v>
                </c:pt>
                <c:pt idx="115">
                  <c:v>19.93</c:v>
                </c:pt>
                <c:pt idx="116">
                  <c:v>19.93</c:v>
                </c:pt>
                <c:pt idx="117">
                  <c:v>19.93</c:v>
                </c:pt>
                <c:pt idx="118">
                  <c:v>19.93</c:v>
                </c:pt>
                <c:pt idx="119">
                  <c:v>19.93</c:v>
                </c:pt>
                <c:pt idx="120">
                  <c:v>19.93</c:v>
                </c:pt>
                <c:pt idx="121">
                  <c:v>19.93</c:v>
                </c:pt>
                <c:pt idx="122">
                  <c:v>19.93</c:v>
                </c:pt>
                <c:pt idx="123">
                  <c:v>19.93</c:v>
                </c:pt>
                <c:pt idx="124">
                  <c:v>19.93</c:v>
                </c:pt>
                <c:pt idx="125">
                  <c:v>19.93</c:v>
                </c:pt>
                <c:pt idx="126">
                  <c:v>19.93</c:v>
                </c:pt>
                <c:pt idx="127">
                  <c:v>19.93</c:v>
                </c:pt>
                <c:pt idx="128">
                  <c:v>19.93</c:v>
                </c:pt>
                <c:pt idx="129">
                  <c:v>19.93</c:v>
                </c:pt>
                <c:pt idx="130">
                  <c:v>19.93</c:v>
                </c:pt>
                <c:pt idx="131">
                  <c:v>19.93</c:v>
                </c:pt>
                <c:pt idx="132">
                  <c:v>19.93</c:v>
                </c:pt>
                <c:pt idx="133">
                  <c:v>19.93</c:v>
                </c:pt>
                <c:pt idx="134">
                  <c:v>19.93</c:v>
                </c:pt>
                <c:pt idx="135">
                  <c:v>19.93</c:v>
                </c:pt>
                <c:pt idx="136">
                  <c:v>19.93</c:v>
                </c:pt>
                <c:pt idx="137">
                  <c:v>19.93</c:v>
                </c:pt>
                <c:pt idx="138">
                  <c:v>19.93</c:v>
                </c:pt>
                <c:pt idx="139">
                  <c:v>19.93</c:v>
                </c:pt>
                <c:pt idx="140">
                  <c:v>19.93</c:v>
                </c:pt>
                <c:pt idx="141">
                  <c:v>19.93</c:v>
                </c:pt>
                <c:pt idx="142">
                  <c:v>19.93</c:v>
                </c:pt>
                <c:pt idx="143">
                  <c:v>19.93</c:v>
                </c:pt>
                <c:pt idx="144">
                  <c:v>19.93</c:v>
                </c:pt>
                <c:pt idx="145">
                  <c:v>19.93</c:v>
                </c:pt>
                <c:pt idx="146">
                  <c:v>19.93</c:v>
                </c:pt>
                <c:pt idx="147">
                  <c:v>19.93</c:v>
                </c:pt>
                <c:pt idx="148">
                  <c:v>19.93</c:v>
                </c:pt>
                <c:pt idx="149">
                  <c:v>19.93</c:v>
                </c:pt>
                <c:pt idx="150">
                  <c:v>19.93</c:v>
                </c:pt>
                <c:pt idx="151">
                  <c:v>19.93</c:v>
                </c:pt>
                <c:pt idx="152">
                  <c:v>19.93</c:v>
                </c:pt>
                <c:pt idx="153">
                  <c:v>19.93</c:v>
                </c:pt>
                <c:pt idx="154">
                  <c:v>19.93</c:v>
                </c:pt>
                <c:pt idx="155">
                  <c:v>19.93</c:v>
                </c:pt>
                <c:pt idx="156">
                  <c:v>19.93</c:v>
                </c:pt>
                <c:pt idx="157">
                  <c:v>19.93</c:v>
                </c:pt>
                <c:pt idx="158">
                  <c:v>19.93</c:v>
                </c:pt>
                <c:pt idx="159">
                  <c:v>19.93</c:v>
                </c:pt>
                <c:pt idx="160">
                  <c:v>19.93</c:v>
                </c:pt>
                <c:pt idx="161">
                  <c:v>19.93</c:v>
                </c:pt>
                <c:pt idx="162">
                  <c:v>19.93</c:v>
                </c:pt>
                <c:pt idx="163">
                  <c:v>19.93</c:v>
                </c:pt>
                <c:pt idx="164">
                  <c:v>19.93</c:v>
                </c:pt>
                <c:pt idx="165">
                  <c:v>19.93</c:v>
                </c:pt>
                <c:pt idx="166">
                  <c:v>19.93</c:v>
                </c:pt>
                <c:pt idx="167">
                  <c:v>19.93</c:v>
                </c:pt>
                <c:pt idx="168">
                  <c:v>19.93</c:v>
                </c:pt>
                <c:pt idx="169">
                  <c:v>19.93</c:v>
                </c:pt>
                <c:pt idx="170">
                  <c:v>19.93</c:v>
                </c:pt>
                <c:pt idx="171">
                  <c:v>19.93</c:v>
                </c:pt>
                <c:pt idx="172">
                  <c:v>19.93</c:v>
                </c:pt>
                <c:pt idx="173">
                  <c:v>19.93</c:v>
                </c:pt>
                <c:pt idx="174">
                  <c:v>19.93</c:v>
                </c:pt>
                <c:pt idx="175">
                  <c:v>19.93</c:v>
                </c:pt>
                <c:pt idx="176">
                  <c:v>19.93</c:v>
                </c:pt>
                <c:pt idx="177">
                  <c:v>19.93</c:v>
                </c:pt>
                <c:pt idx="178">
                  <c:v>19.93</c:v>
                </c:pt>
                <c:pt idx="179">
                  <c:v>19.93</c:v>
                </c:pt>
                <c:pt idx="180">
                  <c:v>19.93</c:v>
                </c:pt>
                <c:pt idx="181">
                  <c:v>19.93</c:v>
                </c:pt>
                <c:pt idx="182">
                  <c:v>19.93</c:v>
                </c:pt>
                <c:pt idx="183">
                  <c:v>19.93</c:v>
                </c:pt>
                <c:pt idx="184">
                  <c:v>19.93</c:v>
                </c:pt>
                <c:pt idx="185">
                  <c:v>19.93</c:v>
                </c:pt>
                <c:pt idx="186">
                  <c:v>19.93</c:v>
                </c:pt>
                <c:pt idx="187">
                  <c:v>19.93</c:v>
                </c:pt>
                <c:pt idx="188">
                  <c:v>19.93</c:v>
                </c:pt>
                <c:pt idx="189">
                  <c:v>19.93</c:v>
                </c:pt>
                <c:pt idx="190">
                  <c:v>19.93</c:v>
                </c:pt>
                <c:pt idx="191">
                  <c:v>19.93</c:v>
                </c:pt>
                <c:pt idx="192">
                  <c:v>19.93</c:v>
                </c:pt>
                <c:pt idx="193">
                  <c:v>19.93</c:v>
                </c:pt>
                <c:pt idx="194">
                  <c:v>19.93</c:v>
                </c:pt>
                <c:pt idx="195">
                  <c:v>19.93</c:v>
                </c:pt>
                <c:pt idx="196">
                  <c:v>19.93</c:v>
                </c:pt>
                <c:pt idx="197">
                  <c:v>19.93</c:v>
                </c:pt>
                <c:pt idx="198">
                  <c:v>19.93</c:v>
                </c:pt>
                <c:pt idx="199">
                  <c:v>19.93</c:v>
                </c:pt>
                <c:pt idx="200">
                  <c:v>19.93</c:v>
                </c:pt>
                <c:pt idx="201">
                  <c:v>19.93</c:v>
                </c:pt>
                <c:pt idx="202">
                  <c:v>19.93</c:v>
                </c:pt>
                <c:pt idx="203">
                  <c:v>19.93</c:v>
                </c:pt>
                <c:pt idx="204">
                  <c:v>19.93</c:v>
                </c:pt>
                <c:pt idx="205">
                  <c:v>19.93</c:v>
                </c:pt>
                <c:pt idx="206">
                  <c:v>19.93</c:v>
                </c:pt>
                <c:pt idx="207">
                  <c:v>19.93</c:v>
                </c:pt>
                <c:pt idx="208">
                  <c:v>19.93</c:v>
                </c:pt>
                <c:pt idx="209">
                  <c:v>19.93</c:v>
                </c:pt>
                <c:pt idx="210">
                  <c:v>19.93</c:v>
                </c:pt>
                <c:pt idx="211">
                  <c:v>19.93</c:v>
                </c:pt>
                <c:pt idx="212">
                  <c:v>19.93</c:v>
                </c:pt>
                <c:pt idx="213">
                  <c:v>19.93</c:v>
                </c:pt>
                <c:pt idx="214">
                  <c:v>19.93</c:v>
                </c:pt>
                <c:pt idx="215">
                  <c:v>19.93</c:v>
                </c:pt>
                <c:pt idx="216">
                  <c:v>19.93</c:v>
                </c:pt>
                <c:pt idx="217">
                  <c:v>19.93</c:v>
                </c:pt>
                <c:pt idx="218">
                  <c:v>19.93</c:v>
                </c:pt>
                <c:pt idx="219">
                  <c:v>19.93</c:v>
                </c:pt>
                <c:pt idx="220">
                  <c:v>19.93</c:v>
                </c:pt>
                <c:pt idx="221">
                  <c:v>19.93</c:v>
                </c:pt>
                <c:pt idx="222">
                  <c:v>19.93</c:v>
                </c:pt>
                <c:pt idx="223">
                  <c:v>19.93</c:v>
                </c:pt>
                <c:pt idx="224">
                  <c:v>19.93</c:v>
                </c:pt>
                <c:pt idx="225">
                  <c:v>19.93</c:v>
                </c:pt>
                <c:pt idx="226">
                  <c:v>19.93</c:v>
                </c:pt>
                <c:pt idx="227">
                  <c:v>19.93</c:v>
                </c:pt>
                <c:pt idx="228">
                  <c:v>19.93</c:v>
                </c:pt>
                <c:pt idx="229">
                  <c:v>19.93</c:v>
                </c:pt>
                <c:pt idx="230">
                  <c:v>19.93</c:v>
                </c:pt>
                <c:pt idx="231">
                  <c:v>19.93</c:v>
                </c:pt>
                <c:pt idx="232">
                  <c:v>19.93</c:v>
                </c:pt>
                <c:pt idx="233">
                  <c:v>19.93</c:v>
                </c:pt>
                <c:pt idx="234">
                  <c:v>19.93</c:v>
                </c:pt>
                <c:pt idx="235">
                  <c:v>19.93</c:v>
                </c:pt>
                <c:pt idx="236">
                  <c:v>19.93</c:v>
                </c:pt>
                <c:pt idx="237">
                  <c:v>19.93</c:v>
                </c:pt>
                <c:pt idx="238">
                  <c:v>19.93</c:v>
                </c:pt>
                <c:pt idx="239">
                  <c:v>19.93</c:v>
                </c:pt>
                <c:pt idx="240">
                  <c:v>19.93</c:v>
                </c:pt>
                <c:pt idx="241">
                  <c:v>19.93</c:v>
                </c:pt>
                <c:pt idx="242">
                  <c:v>19.93</c:v>
                </c:pt>
                <c:pt idx="243">
                  <c:v>19.93</c:v>
                </c:pt>
                <c:pt idx="244">
                  <c:v>19.93</c:v>
                </c:pt>
                <c:pt idx="245">
                  <c:v>19.93</c:v>
                </c:pt>
                <c:pt idx="246">
                  <c:v>19.93</c:v>
                </c:pt>
                <c:pt idx="247">
                  <c:v>19.93</c:v>
                </c:pt>
                <c:pt idx="248">
                  <c:v>19.93</c:v>
                </c:pt>
                <c:pt idx="249">
                  <c:v>19.93</c:v>
                </c:pt>
                <c:pt idx="250">
                  <c:v>19.93</c:v>
                </c:pt>
                <c:pt idx="251">
                  <c:v>19.93</c:v>
                </c:pt>
                <c:pt idx="252">
                  <c:v>19.93</c:v>
                </c:pt>
                <c:pt idx="253">
                  <c:v>19.93</c:v>
                </c:pt>
                <c:pt idx="254">
                  <c:v>19.93</c:v>
                </c:pt>
                <c:pt idx="255">
                  <c:v>19.93</c:v>
                </c:pt>
                <c:pt idx="256">
                  <c:v>19.93</c:v>
                </c:pt>
                <c:pt idx="257">
                  <c:v>19.93</c:v>
                </c:pt>
                <c:pt idx="258">
                  <c:v>19.93</c:v>
                </c:pt>
                <c:pt idx="259">
                  <c:v>19.93</c:v>
                </c:pt>
                <c:pt idx="260">
                  <c:v>19.93</c:v>
                </c:pt>
                <c:pt idx="261">
                  <c:v>19.93</c:v>
                </c:pt>
                <c:pt idx="262">
                  <c:v>19.93</c:v>
                </c:pt>
                <c:pt idx="263">
                  <c:v>19.93</c:v>
                </c:pt>
                <c:pt idx="264">
                  <c:v>19.93</c:v>
                </c:pt>
                <c:pt idx="265">
                  <c:v>19.93</c:v>
                </c:pt>
                <c:pt idx="266">
                  <c:v>19.93</c:v>
                </c:pt>
                <c:pt idx="267">
                  <c:v>19.93</c:v>
                </c:pt>
                <c:pt idx="268">
                  <c:v>19.93</c:v>
                </c:pt>
                <c:pt idx="269">
                  <c:v>19.93</c:v>
                </c:pt>
                <c:pt idx="270">
                  <c:v>19.93</c:v>
                </c:pt>
                <c:pt idx="271">
                  <c:v>19.93</c:v>
                </c:pt>
                <c:pt idx="272">
                  <c:v>19.93</c:v>
                </c:pt>
                <c:pt idx="273">
                  <c:v>19.93</c:v>
                </c:pt>
                <c:pt idx="274">
                  <c:v>19.93</c:v>
                </c:pt>
                <c:pt idx="275">
                  <c:v>19.93</c:v>
                </c:pt>
                <c:pt idx="276">
                  <c:v>19.93</c:v>
                </c:pt>
                <c:pt idx="277">
                  <c:v>19.93</c:v>
                </c:pt>
                <c:pt idx="278">
                  <c:v>19.93</c:v>
                </c:pt>
                <c:pt idx="279">
                  <c:v>19.93</c:v>
                </c:pt>
                <c:pt idx="280">
                  <c:v>19.93</c:v>
                </c:pt>
                <c:pt idx="281">
                  <c:v>19.93</c:v>
                </c:pt>
                <c:pt idx="282">
                  <c:v>19.93</c:v>
                </c:pt>
                <c:pt idx="283">
                  <c:v>19.93</c:v>
                </c:pt>
                <c:pt idx="284">
                  <c:v>19.93</c:v>
                </c:pt>
                <c:pt idx="285">
                  <c:v>19.93</c:v>
                </c:pt>
                <c:pt idx="286">
                  <c:v>19.93</c:v>
                </c:pt>
                <c:pt idx="287">
                  <c:v>19.93</c:v>
                </c:pt>
                <c:pt idx="288">
                  <c:v>19.93</c:v>
                </c:pt>
                <c:pt idx="289">
                  <c:v>19.93</c:v>
                </c:pt>
                <c:pt idx="290">
                  <c:v>19.93</c:v>
                </c:pt>
                <c:pt idx="291">
                  <c:v>19.93</c:v>
                </c:pt>
                <c:pt idx="292">
                  <c:v>19.93</c:v>
                </c:pt>
                <c:pt idx="293">
                  <c:v>19.93</c:v>
                </c:pt>
                <c:pt idx="294">
                  <c:v>19.93</c:v>
                </c:pt>
                <c:pt idx="295">
                  <c:v>19.93</c:v>
                </c:pt>
                <c:pt idx="296">
                  <c:v>19.93</c:v>
                </c:pt>
                <c:pt idx="297">
                  <c:v>19.93</c:v>
                </c:pt>
                <c:pt idx="298">
                  <c:v>19.93</c:v>
                </c:pt>
                <c:pt idx="299">
                  <c:v>19.93</c:v>
                </c:pt>
                <c:pt idx="300">
                  <c:v>19.93</c:v>
                </c:pt>
                <c:pt idx="301">
                  <c:v>19.93</c:v>
                </c:pt>
                <c:pt idx="302">
                  <c:v>19.93</c:v>
                </c:pt>
                <c:pt idx="303">
                  <c:v>19.93</c:v>
                </c:pt>
                <c:pt idx="304">
                  <c:v>19.93</c:v>
                </c:pt>
                <c:pt idx="305">
                  <c:v>19.93</c:v>
                </c:pt>
                <c:pt idx="306">
                  <c:v>19.93</c:v>
                </c:pt>
                <c:pt idx="307">
                  <c:v>19.93</c:v>
                </c:pt>
                <c:pt idx="308">
                  <c:v>19.93</c:v>
                </c:pt>
                <c:pt idx="309">
                  <c:v>19.93</c:v>
                </c:pt>
                <c:pt idx="310">
                  <c:v>19.93</c:v>
                </c:pt>
                <c:pt idx="311">
                  <c:v>19.93</c:v>
                </c:pt>
              </c:numCache>
            </c:numRef>
          </c:val>
          <c:extLst>
            <c:ext xmlns:c16="http://schemas.microsoft.com/office/drawing/2014/chart" uri="{C3380CC4-5D6E-409C-BE32-E72D297353CC}">
              <c16:uniqueId val="{00000004-3E9F-4511-9774-1DBD58147C6E}"/>
            </c:ext>
          </c:extLst>
        </c:ser>
        <c:dLbls>
          <c:showLegendKey val="0"/>
          <c:showVal val="0"/>
          <c:showCatName val="0"/>
          <c:showSerName val="0"/>
          <c:showPercent val="0"/>
          <c:showBubbleSize val="0"/>
        </c:dLbls>
        <c:gapWidth val="0"/>
        <c:overlap val="100"/>
        <c:axId val="91315584"/>
        <c:axId val="91338240"/>
      </c:barChart>
      <c:lineChart>
        <c:grouping val="standard"/>
        <c:varyColors val="0"/>
        <c:ser>
          <c:idx val="7"/>
          <c:order val="5"/>
          <c:tx>
            <c:strRef>
              <c:f>'&lt;5 years old'!$C$1</c:f>
              <c:strCache>
                <c:ptCount val="1"/>
                <c:pt idx="0">
                  <c:v>RSV Detection Rate (%)</c:v>
                </c:pt>
              </c:strCache>
            </c:strRef>
          </c:tx>
          <c:spPr>
            <a:ln>
              <a:solidFill>
                <a:schemeClr val="accent1">
                  <a:lumMod val="75000"/>
                </a:schemeClr>
              </a:solidFill>
            </a:ln>
          </c:spPr>
          <c:marker>
            <c:symbol val="none"/>
          </c:marker>
          <c:cat>
            <c:numRef>
              <c:f>'All cases'!$B$2:$B$53</c:f>
              <c:numCache>
                <c:formatCode>General</c:formatCode>
                <c:ptCount val="5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numCache>
            </c:numRef>
          </c:cat>
          <c:val>
            <c:numRef>
              <c:f>'&lt;5 years old'!$C$2:$C$313</c:f>
              <c:numCache>
                <c:formatCode>0.00</c:formatCode>
                <c:ptCount val="312"/>
                <c:pt idx="0">
                  <c:v>7.4074074074074066</c:v>
                </c:pt>
                <c:pt idx="1">
                  <c:v>14.285714285714285</c:v>
                </c:pt>
                <c:pt idx="2">
                  <c:v>7.1428571428571423</c:v>
                </c:pt>
                <c:pt idx="3">
                  <c:v>9.0909090909090917</c:v>
                </c:pt>
                <c:pt idx="4">
                  <c:v>5.2631578947368416</c:v>
                </c:pt>
                <c:pt idx="5">
                  <c:v>10.16949152542373</c:v>
                </c:pt>
                <c:pt idx="6">
                  <c:v>18.64406779661017</c:v>
                </c:pt>
                <c:pt idx="7">
                  <c:v>18</c:v>
                </c:pt>
                <c:pt idx="8">
                  <c:v>26.415094339622641</c:v>
                </c:pt>
                <c:pt idx="9">
                  <c:v>33.333333333333329</c:v>
                </c:pt>
                <c:pt idx="10">
                  <c:v>38.983050847457626</c:v>
                </c:pt>
                <c:pt idx="11">
                  <c:v>28.888888888888886</c:v>
                </c:pt>
                <c:pt idx="12">
                  <c:v>44.897959183673471</c:v>
                </c:pt>
                <c:pt idx="13">
                  <c:v>44.186046511627907</c:v>
                </c:pt>
                <c:pt idx="14">
                  <c:v>55.26315789473685</c:v>
                </c:pt>
                <c:pt idx="15">
                  <c:v>73.529411764705884</c:v>
                </c:pt>
                <c:pt idx="16">
                  <c:v>43.137254901960787</c:v>
                </c:pt>
                <c:pt idx="17">
                  <c:v>42.5</c:v>
                </c:pt>
                <c:pt idx="18">
                  <c:v>47.368421052631575</c:v>
                </c:pt>
                <c:pt idx="19">
                  <c:v>34.615384615384613</c:v>
                </c:pt>
                <c:pt idx="20">
                  <c:v>44.117647058823529</c:v>
                </c:pt>
                <c:pt idx="21">
                  <c:v>50</c:v>
                </c:pt>
                <c:pt idx="22">
                  <c:v>48.4375</c:v>
                </c:pt>
                <c:pt idx="23">
                  <c:v>40.350877192982452</c:v>
                </c:pt>
                <c:pt idx="24">
                  <c:v>33.87096774193548</c:v>
                </c:pt>
                <c:pt idx="25">
                  <c:v>37.837837837837839</c:v>
                </c:pt>
                <c:pt idx="26">
                  <c:v>45.901639344262293</c:v>
                </c:pt>
                <c:pt idx="27">
                  <c:v>32.53012048192771</c:v>
                </c:pt>
                <c:pt idx="28">
                  <c:v>42.622950819672127</c:v>
                </c:pt>
                <c:pt idx="29">
                  <c:v>34.615384615384613</c:v>
                </c:pt>
                <c:pt idx="30">
                  <c:v>21.917808219178081</c:v>
                </c:pt>
                <c:pt idx="31">
                  <c:v>11.320754716981133</c:v>
                </c:pt>
                <c:pt idx="32">
                  <c:v>16</c:v>
                </c:pt>
                <c:pt idx="33">
                  <c:v>12.5</c:v>
                </c:pt>
                <c:pt idx="34">
                  <c:v>7.4074074074074066</c:v>
                </c:pt>
                <c:pt idx="35">
                  <c:v>8.2191780821917799</c:v>
                </c:pt>
                <c:pt idx="36">
                  <c:v>3.278688524590164</c:v>
                </c:pt>
                <c:pt idx="37">
                  <c:v>7.2727272727272725</c:v>
                </c:pt>
                <c:pt idx="38">
                  <c:v>2.6315789473684208</c:v>
                </c:pt>
                <c:pt idx="39">
                  <c:v>2.0408163265306123</c:v>
                </c:pt>
                <c:pt idx="40">
                  <c:v>5.7142857142857144</c:v>
                </c:pt>
                <c:pt idx="41">
                  <c:v>1.9230769230769231</c:v>
                </c:pt>
                <c:pt idx="42">
                  <c:v>3.7735849056603774</c:v>
                </c:pt>
                <c:pt idx="43">
                  <c:v>3.1746031746031744</c:v>
                </c:pt>
                <c:pt idx="44">
                  <c:v>8.9285714285714288</c:v>
                </c:pt>
                <c:pt idx="45">
                  <c:v>0</c:v>
                </c:pt>
                <c:pt idx="46">
                  <c:v>5.5555555555555554</c:v>
                </c:pt>
                <c:pt idx="47">
                  <c:v>0</c:v>
                </c:pt>
                <c:pt idx="48">
                  <c:v>2</c:v>
                </c:pt>
                <c:pt idx="49">
                  <c:v>2.7027027027027026</c:v>
                </c:pt>
                <c:pt idx="50">
                  <c:v>12</c:v>
                </c:pt>
                <c:pt idx="51">
                  <c:v>9.0909090909090917</c:v>
                </c:pt>
                <c:pt idx="52">
                  <c:v>9.5238095238095237</c:v>
                </c:pt>
                <c:pt idx="53">
                  <c:v>6.8965517241379306</c:v>
                </c:pt>
                <c:pt idx="54">
                  <c:v>6.0606060606060606</c:v>
                </c:pt>
                <c:pt idx="55">
                  <c:v>18.181818181818183</c:v>
                </c:pt>
                <c:pt idx="56">
                  <c:v>9.2592592592592595</c:v>
                </c:pt>
                <c:pt idx="57">
                  <c:v>16.176470588235293</c:v>
                </c:pt>
                <c:pt idx="58">
                  <c:v>28.846153846153843</c:v>
                </c:pt>
                <c:pt idx="59">
                  <c:v>40.816326530612244</c:v>
                </c:pt>
                <c:pt idx="60">
                  <c:v>35.714285714285715</c:v>
                </c:pt>
                <c:pt idx="61">
                  <c:v>54.166666666666664</c:v>
                </c:pt>
                <c:pt idx="62">
                  <c:v>57.971014492753625</c:v>
                </c:pt>
                <c:pt idx="63">
                  <c:v>51.923076923076927</c:v>
                </c:pt>
                <c:pt idx="64">
                  <c:v>62.295081967213115</c:v>
                </c:pt>
                <c:pt idx="65">
                  <c:v>61.643835616438359</c:v>
                </c:pt>
                <c:pt idx="66">
                  <c:v>69.565217391304344</c:v>
                </c:pt>
                <c:pt idx="67">
                  <c:v>55.434782608695656</c:v>
                </c:pt>
                <c:pt idx="68">
                  <c:v>58.536585365853654</c:v>
                </c:pt>
                <c:pt idx="69">
                  <c:v>65.151515151515156</c:v>
                </c:pt>
                <c:pt idx="70">
                  <c:v>63.855421686746979</c:v>
                </c:pt>
                <c:pt idx="71">
                  <c:v>58.75</c:v>
                </c:pt>
                <c:pt idx="72">
                  <c:v>61.333333333333329</c:v>
                </c:pt>
                <c:pt idx="73">
                  <c:v>43.939393939393938</c:v>
                </c:pt>
                <c:pt idx="74">
                  <c:v>38.356164383561641</c:v>
                </c:pt>
                <c:pt idx="75">
                  <c:v>24.193548387096776</c:v>
                </c:pt>
                <c:pt idx="76">
                  <c:v>28.846153846153843</c:v>
                </c:pt>
                <c:pt idx="77">
                  <c:v>35.483870967741936</c:v>
                </c:pt>
                <c:pt idx="78">
                  <c:v>8.5106382978723403</c:v>
                </c:pt>
                <c:pt idx="79">
                  <c:v>17.460317460317459</c:v>
                </c:pt>
                <c:pt idx="80">
                  <c:v>6.3829787234042552</c:v>
                </c:pt>
                <c:pt idx="81">
                  <c:v>6.7796610169491522</c:v>
                </c:pt>
                <c:pt idx="82">
                  <c:v>4.1666666666666661</c:v>
                </c:pt>
                <c:pt idx="83">
                  <c:v>8.8888888888888893</c:v>
                </c:pt>
                <c:pt idx="84">
                  <c:v>9.0909090909090917</c:v>
                </c:pt>
                <c:pt idx="85">
                  <c:v>6.8965517241379306</c:v>
                </c:pt>
                <c:pt idx="86">
                  <c:v>9.8039215686274517</c:v>
                </c:pt>
                <c:pt idx="87">
                  <c:v>1.7857142857142856</c:v>
                </c:pt>
                <c:pt idx="88">
                  <c:v>5.8823529411764701</c:v>
                </c:pt>
                <c:pt idx="89">
                  <c:v>0</c:v>
                </c:pt>
                <c:pt idx="90">
                  <c:v>3.6363636363636362</c:v>
                </c:pt>
                <c:pt idx="91">
                  <c:v>0</c:v>
                </c:pt>
                <c:pt idx="92">
                  <c:v>0</c:v>
                </c:pt>
                <c:pt idx="93">
                  <c:v>6.8181818181818175</c:v>
                </c:pt>
                <c:pt idx="94">
                  <c:v>2.2727272727272729</c:v>
                </c:pt>
                <c:pt idx="95">
                  <c:v>4.0816326530612246</c:v>
                </c:pt>
                <c:pt idx="96">
                  <c:v>5.1282051282051277</c:v>
                </c:pt>
                <c:pt idx="97">
                  <c:v>0</c:v>
                </c:pt>
                <c:pt idx="98">
                  <c:v>7.8947368421052628</c:v>
                </c:pt>
                <c:pt idx="99">
                  <c:v>0</c:v>
                </c:pt>
                <c:pt idx="100">
                  <c:v>0</c:v>
                </c:pt>
                <c:pt idx="101">
                  <c:v>0</c:v>
                </c:pt>
                <c:pt idx="102">
                  <c:v>5.2631578947368416</c:v>
                </c:pt>
                <c:pt idx="103">
                  <c:v>0</c:v>
                </c:pt>
                <c:pt idx="104">
                  <c:v>3.7037037037037033</c:v>
                </c:pt>
                <c:pt idx="105">
                  <c:v>6.4516129032258061</c:v>
                </c:pt>
                <c:pt idx="106">
                  <c:v>2.3255813953488373</c:v>
                </c:pt>
                <c:pt idx="107">
                  <c:v>8</c:v>
                </c:pt>
                <c:pt idx="108">
                  <c:v>17.391304347826086</c:v>
                </c:pt>
                <c:pt idx="109">
                  <c:v>27.27272727272727</c:v>
                </c:pt>
                <c:pt idx="110">
                  <c:v>0</c:v>
                </c:pt>
                <c:pt idx="111">
                  <c:v>26.21359223300971</c:v>
                </c:pt>
                <c:pt idx="112">
                  <c:v>26.666666666666668</c:v>
                </c:pt>
                <c:pt idx="113">
                  <c:v>34.090909090909086</c:v>
                </c:pt>
                <c:pt idx="114">
                  <c:v>36.619718309859159</c:v>
                </c:pt>
                <c:pt idx="115">
                  <c:v>43.835616438356162</c:v>
                </c:pt>
                <c:pt idx="116">
                  <c:v>57.95454545454546</c:v>
                </c:pt>
                <c:pt idx="117">
                  <c:v>55.555555555555557</c:v>
                </c:pt>
                <c:pt idx="118">
                  <c:v>59.340659340659343</c:v>
                </c:pt>
                <c:pt idx="119">
                  <c:v>60.24096385542169</c:v>
                </c:pt>
                <c:pt idx="120">
                  <c:v>63.888888888888886</c:v>
                </c:pt>
                <c:pt idx="121">
                  <c:v>61.666666666666671</c:v>
                </c:pt>
                <c:pt idx="122">
                  <c:v>49.180327868852459</c:v>
                </c:pt>
                <c:pt idx="123">
                  <c:v>55.421686746987952</c:v>
                </c:pt>
                <c:pt idx="124">
                  <c:v>46.05263157894737</c:v>
                </c:pt>
                <c:pt idx="125">
                  <c:v>52.941176470588239</c:v>
                </c:pt>
                <c:pt idx="126">
                  <c:v>49.333333333333336</c:v>
                </c:pt>
                <c:pt idx="127">
                  <c:v>30.555555555555557</c:v>
                </c:pt>
                <c:pt idx="128">
                  <c:v>33.333333333333329</c:v>
                </c:pt>
                <c:pt idx="129">
                  <c:v>29.508196721311474</c:v>
                </c:pt>
                <c:pt idx="130">
                  <c:v>21.818181818181817</c:v>
                </c:pt>
                <c:pt idx="131">
                  <c:v>23.809523809523807</c:v>
                </c:pt>
                <c:pt idx="132">
                  <c:v>14.285714285714285</c:v>
                </c:pt>
                <c:pt idx="133">
                  <c:v>12.244897959183673</c:v>
                </c:pt>
                <c:pt idx="134">
                  <c:v>8.1632653061224492</c:v>
                </c:pt>
                <c:pt idx="135">
                  <c:v>15.217391304347828</c:v>
                </c:pt>
                <c:pt idx="136">
                  <c:v>8.9285714285714288</c:v>
                </c:pt>
                <c:pt idx="137">
                  <c:v>3.6363636363636362</c:v>
                </c:pt>
                <c:pt idx="138">
                  <c:v>0</c:v>
                </c:pt>
                <c:pt idx="139">
                  <c:v>1.6666666666666667</c:v>
                </c:pt>
                <c:pt idx="140">
                  <c:v>5.0847457627118651</c:v>
                </c:pt>
                <c:pt idx="141">
                  <c:v>3.5087719298245612</c:v>
                </c:pt>
                <c:pt idx="142">
                  <c:v>5.1282051282051277</c:v>
                </c:pt>
                <c:pt idx="143">
                  <c:v>0</c:v>
                </c:pt>
                <c:pt idx="144">
                  <c:v>0</c:v>
                </c:pt>
                <c:pt idx="145">
                  <c:v>1.7857142857142856</c:v>
                </c:pt>
                <c:pt idx="146">
                  <c:v>0</c:v>
                </c:pt>
                <c:pt idx="147">
                  <c:v>0</c:v>
                </c:pt>
                <c:pt idx="148">
                  <c:v>0</c:v>
                </c:pt>
                <c:pt idx="149">
                  <c:v>2.0408163265306123</c:v>
                </c:pt>
                <c:pt idx="150">
                  <c:v>0</c:v>
                </c:pt>
                <c:pt idx="151">
                  <c:v>0</c:v>
                </c:pt>
                <c:pt idx="152">
                  <c:v>2.9411764705882351</c:v>
                </c:pt>
                <c:pt idx="153">
                  <c:v>5</c:v>
                </c:pt>
                <c:pt idx="154">
                  <c:v>0</c:v>
                </c:pt>
                <c:pt idx="155">
                  <c:v>0</c:v>
                </c:pt>
                <c:pt idx="156">
                  <c:v>11.111111111111111</c:v>
                </c:pt>
                <c:pt idx="157">
                  <c:v>3.5714285714285712</c:v>
                </c:pt>
                <c:pt idx="158">
                  <c:v>0</c:v>
                </c:pt>
                <c:pt idx="159">
                  <c:v>0</c:v>
                </c:pt>
                <c:pt idx="160">
                  <c:v>8.1081081081081088</c:v>
                </c:pt>
                <c:pt idx="161">
                  <c:v>0</c:v>
                </c:pt>
                <c:pt idx="162">
                  <c:v>6.4516129032258061</c:v>
                </c:pt>
                <c:pt idx="163">
                  <c:v>15.151515151515152</c:v>
                </c:pt>
                <c:pt idx="164">
                  <c:v>5.2631578947368416</c:v>
                </c:pt>
                <c:pt idx="165">
                  <c:v>23.52941176470588</c:v>
                </c:pt>
                <c:pt idx="166">
                  <c:v>7.5</c:v>
                </c:pt>
                <c:pt idx="167">
                  <c:v>19.565217391304348</c:v>
                </c:pt>
                <c:pt idx="168">
                  <c:v>28.8135593220339</c:v>
                </c:pt>
                <c:pt idx="169">
                  <c:v>22.916666666666664</c:v>
                </c:pt>
                <c:pt idx="170">
                  <c:v>32.142857142857146</c:v>
                </c:pt>
                <c:pt idx="171">
                  <c:v>33.333333333333329</c:v>
                </c:pt>
                <c:pt idx="172">
                  <c:v>14.285714285714285</c:v>
                </c:pt>
                <c:pt idx="173">
                  <c:v>26.315789473684209</c:v>
                </c:pt>
                <c:pt idx="174">
                  <c:v>3.8461538461538463</c:v>
                </c:pt>
                <c:pt idx="175">
                  <c:v>17.142857142857142</c:v>
                </c:pt>
                <c:pt idx="176">
                  <c:v>10</c:v>
                </c:pt>
                <c:pt idx="177">
                  <c:v>5.4054054054054053</c:v>
                </c:pt>
                <c:pt idx="178">
                  <c:v>9.375</c:v>
                </c:pt>
                <c:pt idx="179">
                  <c:v>13.513513513513514</c:v>
                </c:pt>
                <c:pt idx="180">
                  <c:v>13.043478260869565</c:v>
                </c:pt>
                <c:pt idx="181">
                  <c:v>10.344827586206897</c:v>
                </c:pt>
                <c:pt idx="182">
                  <c:v>15.151515151515152</c:v>
                </c:pt>
                <c:pt idx="183">
                  <c:v>8.5714285714285712</c:v>
                </c:pt>
                <c:pt idx="184">
                  <c:v>44.117647058823529</c:v>
                </c:pt>
                <c:pt idx="185">
                  <c:v>29.72972972972973</c:v>
                </c:pt>
                <c:pt idx="186">
                  <c:v>35.714285714285715</c:v>
                </c:pt>
                <c:pt idx="187">
                  <c:v>35</c:v>
                </c:pt>
                <c:pt idx="188">
                  <c:v>42.105263157894733</c:v>
                </c:pt>
                <c:pt idx="189">
                  <c:v>42.424242424242422</c:v>
                </c:pt>
                <c:pt idx="190">
                  <c:v>35.294117647058826</c:v>
                </c:pt>
                <c:pt idx="191">
                  <c:v>51.282051282051277</c:v>
                </c:pt>
                <c:pt idx="192">
                  <c:v>45.833333333333329</c:v>
                </c:pt>
                <c:pt idx="193">
                  <c:v>45.283018867924532</c:v>
                </c:pt>
                <c:pt idx="194">
                  <c:v>59.375</c:v>
                </c:pt>
                <c:pt idx="195">
                  <c:v>58.139534883720934</c:v>
                </c:pt>
                <c:pt idx="196">
                  <c:v>41.269841269841265</c:v>
                </c:pt>
                <c:pt idx="197">
                  <c:v>53.333333333333336</c:v>
                </c:pt>
                <c:pt idx="198">
                  <c:v>50</c:v>
                </c:pt>
                <c:pt idx="199">
                  <c:v>36.666666666666664</c:v>
                </c:pt>
                <c:pt idx="200">
                  <c:v>32</c:v>
                </c:pt>
                <c:pt idx="201">
                  <c:v>43.243243243243242</c:v>
                </c:pt>
                <c:pt idx="202">
                  <c:v>42.222222222222221</c:v>
                </c:pt>
                <c:pt idx="203">
                  <c:v>45.454545454545453</c:v>
                </c:pt>
                <c:pt idx="204">
                  <c:v>35.483870967741936</c:v>
                </c:pt>
                <c:pt idx="205">
                  <c:v>20.833333333333336</c:v>
                </c:pt>
                <c:pt idx="206">
                  <c:v>45.833333333333329</c:v>
                </c:pt>
                <c:pt idx="207">
                  <c:v>31.818181818181817</c:v>
                </c:pt>
                <c:pt idx="208">
                  <c:v>48.484848484848484</c:v>
                </c:pt>
                <c:pt idx="209">
                  <c:v>39.393939393939391</c:v>
                </c:pt>
                <c:pt idx="210">
                  <c:v>35.294117647058826</c:v>
                </c:pt>
                <c:pt idx="211">
                  <c:v>27.027027027027028</c:v>
                </c:pt>
                <c:pt idx="212">
                  <c:v>33.333333333333329</c:v>
                </c:pt>
                <c:pt idx="213">
                  <c:v>26.190476190476193</c:v>
                </c:pt>
                <c:pt idx="214">
                  <c:v>36.111111111111107</c:v>
                </c:pt>
                <c:pt idx="215">
                  <c:v>36.84210526315789</c:v>
                </c:pt>
                <c:pt idx="216">
                  <c:v>30.76923076923077</c:v>
                </c:pt>
                <c:pt idx="217">
                  <c:v>36.95652173913043</c:v>
                </c:pt>
                <c:pt idx="218">
                  <c:v>41.509433962264154</c:v>
                </c:pt>
                <c:pt idx="219">
                  <c:v>27.27272727272727</c:v>
                </c:pt>
                <c:pt idx="220">
                  <c:v>42.857142857142854</c:v>
                </c:pt>
                <c:pt idx="221">
                  <c:v>35.483870967741936</c:v>
                </c:pt>
                <c:pt idx="222">
                  <c:v>21.052631578947366</c:v>
                </c:pt>
                <c:pt idx="223">
                  <c:v>28.30188679245283</c:v>
                </c:pt>
                <c:pt idx="224">
                  <c:v>3.225806451612903</c:v>
                </c:pt>
                <c:pt idx="225">
                  <c:v>13.461538461538462</c:v>
                </c:pt>
                <c:pt idx="226">
                  <c:v>16.949152542372879</c:v>
                </c:pt>
                <c:pt idx="227">
                  <c:v>17.391304347826086</c:v>
                </c:pt>
                <c:pt idx="228">
                  <c:v>33.3333333333333</c:v>
                </c:pt>
                <c:pt idx="229">
                  <c:v>34.210526315789473</c:v>
                </c:pt>
                <c:pt idx="230">
                  <c:v>23.880597014925371</c:v>
                </c:pt>
                <c:pt idx="231">
                  <c:v>9.7560975609756095</c:v>
                </c:pt>
                <c:pt idx="232">
                  <c:v>25.925925925925924</c:v>
                </c:pt>
                <c:pt idx="233">
                  <c:v>20.833333333333336</c:v>
                </c:pt>
                <c:pt idx="234">
                  <c:v>20</c:v>
                </c:pt>
                <c:pt idx="235">
                  <c:v>30</c:v>
                </c:pt>
                <c:pt idx="236">
                  <c:v>26.315789473684209</c:v>
                </c:pt>
                <c:pt idx="237">
                  <c:v>10.714285714285714</c:v>
                </c:pt>
                <c:pt idx="238">
                  <c:v>14.705882352941178</c:v>
                </c:pt>
                <c:pt idx="239">
                  <c:v>8.1081081081081088</c:v>
                </c:pt>
                <c:pt idx="240">
                  <c:v>5.5555555555555554</c:v>
                </c:pt>
                <c:pt idx="241">
                  <c:v>0</c:v>
                </c:pt>
                <c:pt idx="242">
                  <c:v>4.3478260869565215</c:v>
                </c:pt>
                <c:pt idx="243">
                  <c:v>2.4390243902439024</c:v>
                </c:pt>
                <c:pt idx="244">
                  <c:v>4.2553191489361701</c:v>
                </c:pt>
                <c:pt idx="245">
                  <c:v>3.5714285714285712</c:v>
                </c:pt>
                <c:pt idx="246">
                  <c:v>2.8571428571428572</c:v>
                </c:pt>
                <c:pt idx="247">
                  <c:v>4.4444444444444446</c:v>
                </c:pt>
                <c:pt idx="248">
                  <c:v>5.5555555555555554</c:v>
                </c:pt>
                <c:pt idx="249">
                  <c:v>0</c:v>
                </c:pt>
                <c:pt idx="250">
                  <c:v>6.8181818181818175</c:v>
                </c:pt>
                <c:pt idx="251">
                  <c:v>0</c:v>
                </c:pt>
                <c:pt idx="252">
                  <c:v>0</c:v>
                </c:pt>
                <c:pt idx="253">
                  <c:v>4.225352112676056</c:v>
                </c:pt>
                <c:pt idx="254">
                  <c:v>0</c:v>
                </c:pt>
                <c:pt idx="255">
                  <c:v>2.5641025641025639</c:v>
                </c:pt>
                <c:pt idx="256">
                  <c:v>2.0408163265306123</c:v>
                </c:pt>
                <c:pt idx="257">
                  <c:v>3.0303030303030303</c:v>
                </c:pt>
                <c:pt idx="258">
                  <c:v>14.285714285714285</c:v>
                </c:pt>
                <c:pt idx="259">
                  <c:v>9.5238095238095237</c:v>
                </c:pt>
                <c:pt idx="260" formatCode="0.0">
                  <c:v>3.7037037037037033</c:v>
                </c:pt>
                <c:pt idx="261" formatCode="0.0">
                  <c:v>9.0909090909090917</c:v>
                </c:pt>
                <c:pt idx="262" formatCode="0.0">
                  <c:v>7.6923076923076925</c:v>
                </c:pt>
                <c:pt idx="263" formatCode="0.0">
                  <c:v>4.3478260869565215</c:v>
                </c:pt>
                <c:pt idx="264" formatCode="0.0">
                  <c:v>11.864406779661017</c:v>
                </c:pt>
                <c:pt idx="265" formatCode="0.0">
                  <c:v>17.021276595744681</c:v>
                </c:pt>
                <c:pt idx="266" formatCode="0.0">
                  <c:v>23.880597014925371</c:v>
                </c:pt>
                <c:pt idx="267" formatCode="0.0">
                  <c:v>20.289855072463769</c:v>
                </c:pt>
                <c:pt idx="268" formatCode="0.0">
                  <c:v>34.146341463414636</c:v>
                </c:pt>
                <c:pt idx="269" formatCode="0.0">
                  <c:v>37.804878048780488</c:v>
                </c:pt>
                <c:pt idx="270" formatCode="0.0">
                  <c:v>38.541666666666671</c:v>
                </c:pt>
                <c:pt idx="271" formatCode="0.0">
                  <c:v>48.888888888888886</c:v>
                </c:pt>
                <c:pt idx="272" formatCode="0.0">
                  <c:v>53.846153846153847</c:v>
                </c:pt>
                <c:pt idx="273" formatCode="0.0">
                  <c:v>54.054054054054056</c:v>
                </c:pt>
                <c:pt idx="274" formatCode="0.0">
                  <c:v>49.122807017543856</c:v>
                </c:pt>
                <c:pt idx="275" formatCode="0.0">
                  <c:v>51.162790697674424</c:v>
                </c:pt>
                <c:pt idx="276" formatCode="0.0">
                  <c:v>60.810810810810814</c:v>
                </c:pt>
                <c:pt idx="277" formatCode="0.0">
                  <c:v>39.175257731958766</c:v>
                </c:pt>
                <c:pt idx="278" formatCode="0.0">
                  <c:v>50</c:v>
                </c:pt>
                <c:pt idx="279" formatCode="0.0">
                  <c:v>49.484536082474229</c:v>
                </c:pt>
                <c:pt idx="280" formatCode="0.0">
                  <c:v>35.789473684210527</c:v>
                </c:pt>
                <c:pt idx="281" formatCode="0.0">
                  <c:v>28.888888888888886</c:v>
                </c:pt>
                <c:pt idx="282" formatCode="0.0">
                  <c:v>21.359223300970871</c:v>
                </c:pt>
                <c:pt idx="283" formatCode="0.0">
                  <c:v>16.216216216216218</c:v>
                </c:pt>
                <c:pt idx="284" formatCode="0.0">
                  <c:v>25</c:v>
                </c:pt>
                <c:pt idx="285" formatCode="0.0">
                  <c:v>15.789473684210526</c:v>
                </c:pt>
                <c:pt idx="286" formatCode="0.0">
                  <c:v>14.000000000000002</c:v>
                </c:pt>
                <c:pt idx="287" formatCode="0.0">
                  <c:v>6.3829787234042552</c:v>
                </c:pt>
                <c:pt idx="288" formatCode="0.0">
                  <c:v>11.428571428571429</c:v>
                </c:pt>
                <c:pt idx="289" formatCode="0.0">
                  <c:v>7.5471698113207548</c:v>
                </c:pt>
                <c:pt idx="290" formatCode="0.0">
                  <c:v>0</c:v>
                </c:pt>
                <c:pt idx="291" formatCode="0.0">
                  <c:v>4.2553191489361701</c:v>
                </c:pt>
                <c:pt idx="292" formatCode="0.0">
                  <c:v>6.1224489795918364</c:v>
                </c:pt>
              </c:numCache>
            </c:numRef>
          </c:val>
          <c:smooth val="0"/>
          <c:extLst>
            <c:ext xmlns:c16="http://schemas.microsoft.com/office/drawing/2014/chart" uri="{C3380CC4-5D6E-409C-BE32-E72D297353CC}">
              <c16:uniqueId val="{00000005-3E9F-4511-9774-1DBD58147C6E}"/>
            </c:ext>
          </c:extLst>
        </c:ser>
        <c:dLbls>
          <c:showLegendKey val="0"/>
          <c:showVal val="0"/>
          <c:showCatName val="0"/>
          <c:showSerName val="0"/>
          <c:showPercent val="0"/>
          <c:showBubbleSize val="0"/>
        </c:dLbls>
        <c:marker val="1"/>
        <c:smooth val="0"/>
        <c:axId val="793860392"/>
        <c:axId val="793861048"/>
        <c:extLst>
          <c:ext xmlns:c15="http://schemas.microsoft.com/office/drawing/2012/chart" uri="{02D57815-91ED-43cb-92C2-25804820EDAC}">
            <c15:filteredLineSeries>
              <c15:ser>
                <c:idx val="6"/>
                <c:order val="6"/>
                <c:tx>
                  <c:strRef>
                    <c:extLst>
                      <c:ext uri="{02D57815-91ED-43cb-92C2-25804820EDAC}">
                        <c15:formulaRef>
                          <c15:sqref>'&lt;5 years old'!$D$1</c15:sqref>
                        </c15:formulaRef>
                      </c:ext>
                    </c:extLst>
                    <c:strCache>
                      <c:ptCount val="1"/>
                      <c:pt idx="0">
                        <c:v>Mean average % (2013-2020)</c:v>
                      </c:pt>
                    </c:strCache>
                  </c:strRef>
                </c:tx>
                <c:spPr>
                  <a:ln>
                    <a:solidFill>
                      <a:schemeClr val="tx1"/>
                    </a:solidFill>
                    <a:prstDash val="sysDot"/>
                  </a:ln>
                </c:spPr>
                <c:marker>
                  <c:symbol val="none"/>
                </c:marker>
                <c:cat>
                  <c:numRef>
                    <c:extLst>
                      <c:ext uri="{02D57815-91ED-43cb-92C2-25804820EDAC}">
                        <c15:formulaRef>
                          <c15:sqref>'All cases'!$B$2:$B$53</c15:sqref>
                        </c15:formulaRef>
                      </c:ext>
                    </c:extLst>
                    <c:numCache>
                      <c:formatCode>General</c:formatCode>
                      <c:ptCount val="5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numCache>
                  </c:numRef>
                </c:cat>
                <c:val>
                  <c:numRef>
                    <c:extLst>
                      <c:ext uri="{02D57815-91ED-43cb-92C2-25804820EDAC}">
                        <c15:formulaRef>
                          <c15:sqref>'&lt;5 years old'!$D$2:$D$313</c15:sqref>
                        </c15:formulaRef>
                      </c:ext>
                    </c:extLst>
                    <c:numCache>
                      <c:formatCode>0.0</c:formatCode>
                      <c:ptCount val="312"/>
                      <c:pt idx="0">
                        <c:v>3.9682539682539679</c:v>
                      </c:pt>
                      <c:pt idx="1">
                        <c:v>8.6637353309881604</c:v>
                      </c:pt>
                      <c:pt idx="2">
                        <c:v>8.7550805138014436</c:v>
                      </c:pt>
                      <c:pt idx="3">
                        <c:v>12.123101765958911</c:v>
                      </c:pt>
                      <c:pt idx="4">
                        <c:v>15.731895367907955</c:v>
                      </c:pt>
                      <c:pt idx="5">
                        <c:v>24.961264744726861</c:v>
                      </c:pt>
                      <c:pt idx="6">
                        <c:v>19.83099460950379</c:v>
                      </c:pt>
                      <c:pt idx="7">
                        <c:v>31.482709684664378</c:v>
                      </c:pt>
                      <c:pt idx="8">
                        <c:v>26.499423267306241</c:v>
                      </c:pt>
                      <c:pt idx="9">
                        <c:v>39.621877693244961</c:v>
                      </c:pt>
                      <c:pt idx="10">
                        <c:v>38.709268359035299</c:v>
                      </c:pt>
                      <c:pt idx="11">
                        <c:v>42.21558805044139</c:v>
                      </c:pt>
                      <c:pt idx="12">
                        <c:v>49.384815153477518</c:v>
                      </c:pt>
                      <c:pt idx="13">
                        <c:v>47.697368743037643</c:v>
                      </c:pt>
                      <c:pt idx="14">
                        <c:v>50.563919085749966</c:v>
                      </c:pt>
                      <c:pt idx="15">
                        <c:v>50.341290198756518</c:v>
                      </c:pt>
                      <c:pt idx="16">
                        <c:v>46.773895142797592</c:v>
                      </c:pt>
                      <c:pt idx="17">
                        <c:v>46.428281850430977</c:v>
                      </c:pt>
                      <c:pt idx="18">
                        <c:v>38.058919546033543</c:v>
                      </c:pt>
                      <c:pt idx="19">
                        <c:v>38.513439794654772</c:v>
                      </c:pt>
                      <c:pt idx="20">
                        <c:v>37.321521683135117</c:v>
                      </c:pt>
                      <c:pt idx="21">
                        <c:v>37.184053588344817</c:v>
                      </c:pt>
                      <c:pt idx="22">
                        <c:v>35.482366813916471</c:v>
                      </c:pt>
                      <c:pt idx="23">
                        <c:v>26.042367102920498</c:v>
                      </c:pt>
                      <c:pt idx="24">
                        <c:v>31.40632357635463</c:v>
                      </c:pt>
                      <c:pt idx="25">
                        <c:v>25.616679326738595</c:v>
                      </c:pt>
                      <c:pt idx="26">
                        <c:v>23.07677015146751</c:v>
                      </c:pt>
                      <c:pt idx="27">
                        <c:v>20.20476726588468</c:v>
                      </c:pt>
                      <c:pt idx="28">
                        <c:v>18.247625640167087</c:v>
                      </c:pt>
                      <c:pt idx="29">
                        <c:v>19.274016989908155</c:v>
                      </c:pt>
                      <c:pt idx="30">
                        <c:v>15.907131382140797</c:v>
                      </c:pt>
                      <c:pt idx="31">
                        <c:v>13.957261939534808</c:v>
                      </c:pt>
                      <c:pt idx="32">
                        <c:v>15.298257435252832</c:v>
                      </c:pt>
                      <c:pt idx="33">
                        <c:v>10.76137602601764</c:v>
                      </c:pt>
                      <c:pt idx="34">
                        <c:v>9.3645501489770275</c:v>
                      </c:pt>
                      <c:pt idx="35">
                        <c:v>10.52513546998841</c:v>
                      </c:pt>
                      <c:pt idx="36">
                        <c:v>10.362831246697068</c:v>
                      </c:pt>
                      <c:pt idx="37">
                        <c:v>9.6009132891580755</c:v>
                      </c:pt>
                      <c:pt idx="38">
                        <c:v>11.097312581639207</c:v>
                      </c:pt>
                      <c:pt idx="39">
                        <c:v>8.8086833570637566</c:v>
                      </c:pt>
                      <c:pt idx="40">
                        <c:v>7.5999771253530639</c:v>
                      </c:pt>
                      <c:pt idx="41">
                        <c:v>10.623265441110528</c:v>
                      </c:pt>
                      <c:pt idx="42">
                        <c:v>11.372053872053872</c:v>
                      </c:pt>
                      <c:pt idx="43">
                        <c:v>8.4431917928461697</c:v>
                      </c:pt>
                      <c:pt idx="44">
                        <c:v>6.7987637362637354</c:v>
                      </c:pt>
                      <c:pt idx="45">
                        <c:v>8.1463029007671857</c:v>
                      </c:pt>
                      <c:pt idx="46">
                        <c:v>9.245083494176054</c:v>
                      </c:pt>
                      <c:pt idx="47">
                        <c:v>9.2410138620245004</c:v>
                      </c:pt>
                      <c:pt idx="48">
                        <c:v>7.3570524984187227</c:v>
                      </c:pt>
                      <c:pt idx="49">
                        <c:v>5.8437902187902191</c:v>
                      </c:pt>
                      <c:pt idx="50">
                        <c:v>11.673119095816464</c:v>
                      </c:pt>
                      <c:pt idx="51">
                        <c:v>9.4570707070707076</c:v>
                      </c:pt>
                      <c:pt idx="52">
                        <c:v>3.9682539682539679</c:v>
                      </c:pt>
                      <c:pt idx="53">
                        <c:v>8.6637353309881604</c:v>
                      </c:pt>
                      <c:pt idx="54">
                        <c:v>8.7550805138014436</c:v>
                      </c:pt>
                      <c:pt idx="55">
                        <c:v>12.123101765958911</c:v>
                      </c:pt>
                      <c:pt idx="56">
                        <c:v>15.731895367907955</c:v>
                      </c:pt>
                      <c:pt idx="57">
                        <c:v>24.961264744726861</c:v>
                      </c:pt>
                      <c:pt idx="58">
                        <c:v>19.83099460950379</c:v>
                      </c:pt>
                      <c:pt idx="59">
                        <c:v>31.482709684664378</c:v>
                      </c:pt>
                      <c:pt idx="60">
                        <c:v>26.499423267306241</c:v>
                      </c:pt>
                      <c:pt idx="61">
                        <c:v>39.621877693244961</c:v>
                      </c:pt>
                      <c:pt idx="62">
                        <c:v>38.709268359035299</c:v>
                      </c:pt>
                      <c:pt idx="63">
                        <c:v>42.21558805044139</c:v>
                      </c:pt>
                      <c:pt idx="64">
                        <c:v>49.384815153477518</c:v>
                      </c:pt>
                      <c:pt idx="65">
                        <c:v>47.697368743037643</c:v>
                      </c:pt>
                      <c:pt idx="66">
                        <c:v>50.563919085749966</c:v>
                      </c:pt>
                      <c:pt idx="67">
                        <c:v>50.341290198756518</c:v>
                      </c:pt>
                      <c:pt idx="68">
                        <c:v>46.773895142797592</c:v>
                      </c:pt>
                      <c:pt idx="69">
                        <c:v>46.428281850430977</c:v>
                      </c:pt>
                      <c:pt idx="70">
                        <c:v>38.058919546033543</c:v>
                      </c:pt>
                      <c:pt idx="71">
                        <c:v>38.513439794654772</c:v>
                      </c:pt>
                      <c:pt idx="72">
                        <c:v>37.321521683135117</c:v>
                      </c:pt>
                      <c:pt idx="73">
                        <c:v>37.184053588344817</c:v>
                      </c:pt>
                      <c:pt idx="74">
                        <c:v>35.482366813916471</c:v>
                      </c:pt>
                      <c:pt idx="75">
                        <c:v>26.042367102920498</c:v>
                      </c:pt>
                      <c:pt idx="76">
                        <c:v>31.40632357635463</c:v>
                      </c:pt>
                      <c:pt idx="77">
                        <c:v>25.616679326738595</c:v>
                      </c:pt>
                      <c:pt idx="78">
                        <c:v>23.07677015146751</c:v>
                      </c:pt>
                      <c:pt idx="79">
                        <c:v>20.20476726588468</c:v>
                      </c:pt>
                      <c:pt idx="80">
                        <c:v>18.247625640167087</c:v>
                      </c:pt>
                      <c:pt idx="81">
                        <c:v>19.274016989908155</c:v>
                      </c:pt>
                      <c:pt idx="82">
                        <c:v>15.907131382140797</c:v>
                      </c:pt>
                      <c:pt idx="83">
                        <c:v>13.957261939534808</c:v>
                      </c:pt>
                      <c:pt idx="84">
                        <c:v>15.298257435252832</c:v>
                      </c:pt>
                      <c:pt idx="85">
                        <c:v>10.76137602601764</c:v>
                      </c:pt>
                      <c:pt idx="86">
                        <c:v>9.3645501489770275</c:v>
                      </c:pt>
                      <c:pt idx="87">
                        <c:v>10.52513546998841</c:v>
                      </c:pt>
                      <c:pt idx="88">
                        <c:v>10.362831246697068</c:v>
                      </c:pt>
                      <c:pt idx="89">
                        <c:v>9.6009132891580755</c:v>
                      </c:pt>
                      <c:pt idx="90">
                        <c:v>11.097312581639207</c:v>
                      </c:pt>
                      <c:pt idx="91">
                        <c:v>8.8086833570637566</c:v>
                      </c:pt>
                      <c:pt idx="92">
                        <c:v>7.5999771253530639</c:v>
                      </c:pt>
                      <c:pt idx="93">
                        <c:v>10.623265441110528</c:v>
                      </c:pt>
                      <c:pt idx="94">
                        <c:v>11.372053872053872</c:v>
                      </c:pt>
                      <c:pt idx="95">
                        <c:v>8.4431917928461697</c:v>
                      </c:pt>
                      <c:pt idx="96">
                        <c:v>6.7987637362637354</c:v>
                      </c:pt>
                      <c:pt idx="97">
                        <c:v>8.1463029007671857</c:v>
                      </c:pt>
                      <c:pt idx="98">
                        <c:v>9.245083494176054</c:v>
                      </c:pt>
                      <c:pt idx="99">
                        <c:v>9.2410138620245004</c:v>
                      </c:pt>
                      <c:pt idx="100">
                        <c:v>7.3570524984187227</c:v>
                      </c:pt>
                      <c:pt idx="101">
                        <c:v>5.8437902187902191</c:v>
                      </c:pt>
                      <c:pt idx="102">
                        <c:v>11.673119095816464</c:v>
                      </c:pt>
                      <c:pt idx="103">
                        <c:v>9.4570707070707076</c:v>
                      </c:pt>
                      <c:pt idx="104">
                        <c:v>3.9682539682539679</c:v>
                      </c:pt>
                      <c:pt idx="105">
                        <c:v>8.6637353309881604</c:v>
                      </c:pt>
                      <c:pt idx="106">
                        <c:v>8.7550805138014436</c:v>
                      </c:pt>
                      <c:pt idx="107">
                        <c:v>12.123101765958911</c:v>
                      </c:pt>
                      <c:pt idx="108">
                        <c:v>15.731895367907955</c:v>
                      </c:pt>
                      <c:pt idx="109">
                        <c:v>24.961264744726861</c:v>
                      </c:pt>
                      <c:pt idx="110">
                        <c:v>19.83099460950379</c:v>
                      </c:pt>
                      <c:pt idx="111">
                        <c:v>31.482709684664378</c:v>
                      </c:pt>
                      <c:pt idx="112">
                        <c:v>26.499423267306241</c:v>
                      </c:pt>
                      <c:pt idx="113">
                        <c:v>39.621877693244961</c:v>
                      </c:pt>
                      <c:pt idx="114">
                        <c:v>38.709268359035299</c:v>
                      </c:pt>
                      <c:pt idx="115">
                        <c:v>42.21558805044139</c:v>
                      </c:pt>
                      <c:pt idx="116">
                        <c:v>49.384815153477518</c:v>
                      </c:pt>
                      <c:pt idx="117">
                        <c:v>47.697368743037643</c:v>
                      </c:pt>
                      <c:pt idx="118">
                        <c:v>50.563919085749966</c:v>
                      </c:pt>
                      <c:pt idx="119">
                        <c:v>50.341290198756518</c:v>
                      </c:pt>
                      <c:pt idx="120">
                        <c:v>46.773895142797592</c:v>
                      </c:pt>
                      <c:pt idx="121">
                        <c:v>46.428281850430977</c:v>
                      </c:pt>
                      <c:pt idx="122">
                        <c:v>38.058919546033543</c:v>
                      </c:pt>
                      <c:pt idx="123">
                        <c:v>38.513439794654772</c:v>
                      </c:pt>
                      <c:pt idx="124">
                        <c:v>37.321521683135117</c:v>
                      </c:pt>
                      <c:pt idx="125">
                        <c:v>37.184053588344817</c:v>
                      </c:pt>
                      <c:pt idx="126">
                        <c:v>35.482366813916471</c:v>
                      </c:pt>
                      <c:pt idx="127">
                        <c:v>26.042367102920498</c:v>
                      </c:pt>
                      <c:pt idx="128">
                        <c:v>31.40632357635463</c:v>
                      </c:pt>
                      <c:pt idx="129">
                        <c:v>25.616679326738595</c:v>
                      </c:pt>
                      <c:pt idx="130">
                        <c:v>23.07677015146751</c:v>
                      </c:pt>
                      <c:pt idx="131">
                        <c:v>20.20476726588468</c:v>
                      </c:pt>
                      <c:pt idx="132">
                        <c:v>18.247625640167087</c:v>
                      </c:pt>
                      <c:pt idx="133">
                        <c:v>19.274016989908155</c:v>
                      </c:pt>
                      <c:pt idx="134">
                        <c:v>15.907131382140797</c:v>
                      </c:pt>
                      <c:pt idx="135">
                        <c:v>13.957261939534808</c:v>
                      </c:pt>
                      <c:pt idx="136">
                        <c:v>15.298257435252832</c:v>
                      </c:pt>
                      <c:pt idx="137">
                        <c:v>10.76137602601764</c:v>
                      </c:pt>
                      <c:pt idx="138">
                        <c:v>9.3645501489770275</c:v>
                      </c:pt>
                      <c:pt idx="139">
                        <c:v>10.52513546998841</c:v>
                      </c:pt>
                      <c:pt idx="140">
                        <c:v>10.362831246697068</c:v>
                      </c:pt>
                      <c:pt idx="141">
                        <c:v>9.6009132891580755</c:v>
                      </c:pt>
                      <c:pt idx="142">
                        <c:v>11.097312581639207</c:v>
                      </c:pt>
                      <c:pt idx="143">
                        <c:v>8.8086833570637566</c:v>
                      </c:pt>
                      <c:pt idx="144">
                        <c:v>7.5999771253530639</c:v>
                      </c:pt>
                      <c:pt idx="145">
                        <c:v>10.623265441110528</c:v>
                      </c:pt>
                      <c:pt idx="146">
                        <c:v>11.372053872053872</c:v>
                      </c:pt>
                      <c:pt idx="147">
                        <c:v>8.4431917928461697</c:v>
                      </c:pt>
                      <c:pt idx="148">
                        <c:v>6.7987637362637354</c:v>
                      </c:pt>
                      <c:pt idx="149">
                        <c:v>8.1463029007671857</c:v>
                      </c:pt>
                      <c:pt idx="150">
                        <c:v>9.245083494176054</c:v>
                      </c:pt>
                      <c:pt idx="151">
                        <c:v>9.2410138620245004</c:v>
                      </c:pt>
                      <c:pt idx="152">
                        <c:v>7.3570524984187227</c:v>
                      </c:pt>
                      <c:pt idx="153">
                        <c:v>5.8437902187902191</c:v>
                      </c:pt>
                      <c:pt idx="154">
                        <c:v>11.673119095816464</c:v>
                      </c:pt>
                      <c:pt idx="155">
                        <c:v>9.4570707070707076</c:v>
                      </c:pt>
                      <c:pt idx="156">
                        <c:v>3.9682539682539679</c:v>
                      </c:pt>
                      <c:pt idx="157">
                        <c:v>8.6637353309881604</c:v>
                      </c:pt>
                      <c:pt idx="158">
                        <c:v>8.7550805138014436</c:v>
                      </c:pt>
                      <c:pt idx="159">
                        <c:v>12.123101765958911</c:v>
                      </c:pt>
                      <c:pt idx="160">
                        <c:v>15.731895367907955</c:v>
                      </c:pt>
                      <c:pt idx="161">
                        <c:v>24.961264744726861</c:v>
                      </c:pt>
                      <c:pt idx="162">
                        <c:v>19.83099460950379</c:v>
                      </c:pt>
                      <c:pt idx="163">
                        <c:v>31.482709684664378</c:v>
                      </c:pt>
                      <c:pt idx="164">
                        <c:v>26.499423267306241</c:v>
                      </c:pt>
                      <c:pt idx="165">
                        <c:v>39.621877693244961</c:v>
                      </c:pt>
                      <c:pt idx="166">
                        <c:v>38.709268359035299</c:v>
                      </c:pt>
                      <c:pt idx="167">
                        <c:v>42.21558805044139</c:v>
                      </c:pt>
                      <c:pt idx="168">
                        <c:v>49.384815153477518</c:v>
                      </c:pt>
                      <c:pt idx="169">
                        <c:v>47.697368743037643</c:v>
                      </c:pt>
                      <c:pt idx="170">
                        <c:v>50.563919085749966</c:v>
                      </c:pt>
                      <c:pt idx="171">
                        <c:v>50.341290198756518</c:v>
                      </c:pt>
                      <c:pt idx="172">
                        <c:v>46.773895142797592</c:v>
                      </c:pt>
                      <c:pt idx="173">
                        <c:v>46.428281850430977</c:v>
                      </c:pt>
                      <c:pt idx="174">
                        <c:v>38.058919546033543</c:v>
                      </c:pt>
                      <c:pt idx="175">
                        <c:v>38.513439794654772</c:v>
                      </c:pt>
                      <c:pt idx="176">
                        <c:v>37.321521683135117</c:v>
                      </c:pt>
                      <c:pt idx="177">
                        <c:v>37.184053588344817</c:v>
                      </c:pt>
                      <c:pt idx="178">
                        <c:v>35.482366813916471</c:v>
                      </c:pt>
                      <c:pt idx="179">
                        <c:v>26.042367102920498</c:v>
                      </c:pt>
                      <c:pt idx="180">
                        <c:v>31.40632357635463</c:v>
                      </c:pt>
                      <c:pt idx="181">
                        <c:v>25.616679326738595</c:v>
                      </c:pt>
                      <c:pt idx="182">
                        <c:v>23.07677015146751</c:v>
                      </c:pt>
                      <c:pt idx="183">
                        <c:v>20.20476726588468</c:v>
                      </c:pt>
                      <c:pt idx="184">
                        <c:v>18.247625640167087</c:v>
                      </c:pt>
                      <c:pt idx="185">
                        <c:v>19.274016989908155</c:v>
                      </c:pt>
                      <c:pt idx="186">
                        <c:v>15.907131382140797</c:v>
                      </c:pt>
                      <c:pt idx="187">
                        <c:v>13.957261939534808</c:v>
                      </c:pt>
                      <c:pt idx="188">
                        <c:v>15.298257435252832</c:v>
                      </c:pt>
                      <c:pt idx="189">
                        <c:v>10.76137602601764</c:v>
                      </c:pt>
                      <c:pt idx="190">
                        <c:v>9.3645501489770275</c:v>
                      </c:pt>
                      <c:pt idx="191">
                        <c:v>10.52513546998841</c:v>
                      </c:pt>
                      <c:pt idx="192">
                        <c:v>10.362831246697068</c:v>
                      </c:pt>
                      <c:pt idx="193">
                        <c:v>9.6009132891580755</c:v>
                      </c:pt>
                      <c:pt idx="194">
                        <c:v>11.097312581639207</c:v>
                      </c:pt>
                      <c:pt idx="195">
                        <c:v>8.8086833570637566</c:v>
                      </c:pt>
                      <c:pt idx="196">
                        <c:v>7.5999771253530639</c:v>
                      </c:pt>
                      <c:pt idx="197">
                        <c:v>10.623265441110528</c:v>
                      </c:pt>
                      <c:pt idx="198">
                        <c:v>11.372053872053872</c:v>
                      </c:pt>
                      <c:pt idx="199">
                        <c:v>8.4431917928461697</c:v>
                      </c:pt>
                      <c:pt idx="200">
                        <c:v>6.7987637362637354</c:v>
                      </c:pt>
                      <c:pt idx="201">
                        <c:v>8.1463029007671857</c:v>
                      </c:pt>
                      <c:pt idx="202">
                        <c:v>9.245083494176054</c:v>
                      </c:pt>
                      <c:pt idx="203">
                        <c:v>9.2410138620245004</c:v>
                      </c:pt>
                      <c:pt idx="204">
                        <c:v>7.3570524984187227</c:v>
                      </c:pt>
                      <c:pt idx="205">
                        <c:v>5.8437902187902191</c:v>
                      </c:pt>
                      <c:pt idx="206">
                        <c:v>11.673119095816464</c:v>
                      </c:pt>
                      <c:pt idx="207">
                        <c:v>9.4570707070707076</c:v>
                      </c:pt>
                      <c:pt idx="208">
                        <c:v>3.9682539682539679</c:v>
                      </c:pt>
                      <c:pt idx="209">
                        <c:v>8.6637353309881604</c:v>
                      </c:pt>
                      <c:pt idx="210">
                        <c:v>8.7550805138014436</c:v>
                      </c:pt>
                      <c:pt idx="211">
                        <c:v>12.123101765958911</c:v>
                      </c:pt>
                      <c:pt idx="212">
                        <c:v>15.731895367907955</c:v>
                      </c:pt>
                      <c:pt idx="213">
                        <c:v>24.961264744726861</c:v>
                      </c:pt>
                      <c:pt idx="214">
                        <c:v>19.83099460950379</c:v>
                      </c:pt>
                      <c:pt idx="215">
                        <c:v>31.482709684664378</c:v>
                      </c:pt>
                      <c:pt idx="216">
                        <c:v>26.499423267306241</c:v>
                      </c:pt>
                      <c:pt idx="217">
                        <c:v>39.621877693244961</c:v>
                      </c:pt>
                      <c:pt idx="218">
                        <c:v>38.709268359035299</c:v>
                      </c:pt>
                      <c:pt idx="219">
                        <c:v>42.21558805044139</c:v>
                      </c:pt>
                      <c:pt idx="220">
                        <c:v>49.384815153477518</c:v>
                      </c:pt>
                      <c:pt idx="221">
                        <c:v>47.697368743037643</c:v>
                      </c:pt>
                      <c:pt idx="222">
                        <c:v>50.563919085749966</c:v>
                      </c:pt>
                      <c:pt idx="223">
                        <c:v>50.341290198756518</c:v>
                      </c:pt>
                      <c:pt idx="224">
                        <c:v>46.773895142797592</c:v>
                      </c:pt>
                      <c:pt idx="225">
                        <c:v>46.428281850430977</c:v>
                      </c:pt>
                      <c:pt idx="226">
                        <c:v>38.058919546033543</c:v>
                      </c:pt>
                      <c:pt idx="227">
                        <c:v>38.513439794654772</c:v>
                      </c:pt>
                      <c:pt idx="228">
                        <c:v>37.321521683135117</c:v>
                      </c:pt>
                      <c:pt idx="229">
                        <c:v>37.184053588344817</c:v>
                      </c:pt>
                      <c:pt idx="230">
                        <c:v>35.482366813916471</c:v>
                      </c:pt>
                      <c:pt idx="231">
                        <c:v>26.042367102920498</c:v>
                      </c:pt>
                      <c:pt idx="232">
                        <c:v>31.40632357635463</c:v>
                      </c:pt>
                      <c:pt idx="233">
                        <c:v>25.616679326738595</c:v>
                      </c:pt>
                      <c:pt idx="234">
                        <c:v>23.07677015146751</c:v>
                      </c:pt>
                      <c:pt idx="235">
                        <c:v>20.20476726588468</c:v>
                      </c:pt>
                      <c:pt idx="236">
                        <c:v>18.247625640167087</c:v>
                      </c:pt>
                      <c:pt idx="237">
                        <c:v>19.274016989908155</c:v>
                      </c:pt>
                      <c:pt idx="238">
                        <c:v>15.907131382140797</c:v>
                      </c:pt>
                      <c:pt idx="239">
                        <c:v>13.957261939534808</c:v>
                      </c:pt>
                      <c:pt idx="240">
                        <c:v>15.298257435252832</c:v>
                      </c:pt>
                      <c:pt idx="241">
                        <c:v>10.76137602601764</c:v>
                      </c:pt>
                      <c:pt idx="242">
                        <c:v>9.3645501489770275</c:v>
                      </c:pt>
                      <c:pt idx="243">
                        <c:v>10.52513546998841</c:v>
                      </c:pt>
                      <c:pt idx="244">
                        <c:v>10.362831246697068</c:v>
                      </c:pt>
                      <c:pt idx="245">
                        <c:v>9.6009132891580755</c:v>
                      </c:pt>
                      <c:pt idx="246">
                        <c:v>11.097312581639207</c:v>
                      </c:pt>
                      <c:pt idx="247">
                        <c:v>8.8086833570637566</c:v>
                      </c:pt>
                      <c:pt idx="248">
                        <c:v>7.5999771253530639</c:v>
                      </c:pt>
                      <c:pt idx="249">
                        <c:v>10.623265441110528</c:v>
                      </c:pt>
                      <c:pt idx="250">
                        <c:v>11.372053872053872</c:v>
                      </c:pt>
                      <c:pt idx="251">
                        <c:v>8.4431917928461697</c:v>
                      </c:pt>
                      <c:pt idx="252">
                        <c:v>6.7987637362637354</c:v>
                      </c:pt>
                      <c:pt idx="253">
                        <c:v>8.1463029007671857</c:v>
                      </c:pt>
                      <c:pt idx="254">
                        <c:v>9.245083494176054</c:v>
                      </c:pt>
                      <c:pt idx="255">
                        <c:v>9.2410138620245004</c:v>
                      </c:pt>
                      <c:pt idx="256">
                        <c:v>7.3570524984187227</c:v>
                      </c:pt>
                      <c:pt idx="257">
                        <c:v>5.8437902187902191</c:v>
                      </c:pt>
                      <c:pt idx="258">
                        <c:v>11.673119095816464</c:v>
                      </c:pt>
                      <c:pt idx="259">
                        <c:v>9.4570707070707076</c:v>
                      </c:pt>
                    </c:numCache>
                  </c:numRef>
                </c:val>
                <c:smooth val="0"/>
                <c:extLst>
                  <c:ext xmlns:c16="http://schemas.microsoft.com/office/drawing/2014/chart" uri="{C3380CC4-5D6E-409C-BE32-E72D297353CC}">
                    <c16:uniqueId val="{00000006-3E9F-4511-9774-1DBD58147C6E}"/>
                  </c:ext>
                </c:extLst>
              </c15:ser>
            </c15:filteredLineSeries>
          </c:ext>
        </c:extLst>
      </c:lineChart>
      <c:catAx>
        <c:axId val="91315584"/>
        <c:scaling>
          <c:orientation val="minMax"/>
        </c:scaling>
        <c:delete val="0"/>
        <c:axPos val="b"/>
        <c:title>
          <c:tx>
            <c:rich>
              <a:bodyPr/>
              <a:lstStyle/>
              <a:p>
                <a:pPr>
                  <a:defRPr sz="1200"/>
                </a:pPr>
                <a:r>
                  <a:rPr lang="en-US" sz="1200"/>
                  <a:t>Epidemiological week</a:t>
                </a:r>
              </a:p>
            </c:rich>
          </c:tx>
          <c:layout>
            <c:manualLayout>
              <c:xMode val="edge"/>
              <c:yMode val="edge"/>
              <c:x val="0.37901352447223169"/>
              <c:y val="0.75279381710350257"/>
            </c:manualLayout>
          </c:layout>
          <c:overlay val="0"/>
        </c:title>
        <c:numFmt formatCode="General" sourceLinked="1"/>
        <c:majorTickMark val="none"/>
        <c:minorTickMark val="none"/>
        <c:tickLblPos val="nextTo"/>
        <c:spPr>
          <a:ln/>
        </c:spPr>
        <c:txPr>
          <a:bodyPr/>
          <a:lstStyle/>
          <a:p>
            <a:pPr>
              <a:defRPr sz="1050"/>
            </a:pPr>
            <a:endParaRPr lang="en-US"/>
          </a:p>
        </c:txPr>
        <c:crossAx val="91338240"/>
        <c:crosses val="autoZero"/>
        <c:auto val="1"/>
        <c:lblAlgn val="ctr"/>
        <c:lblOffset val="100"/>
        <c:tickMarkSkip val="1"/>
        <c:noMultiLvlLbl val="0"/>
      </c:catAx>
      <c:valAx>
        <c:axId val="91338240"/>
        <c:scaling>
          <c:orientation val="minMax"/>
          <c:max val="80"/>
          <c:min val="0"/>
        </c:scaling>
        <c:delete val="1"/>
        <c:axPos val="l"/>
        <c:majorGridlines/>
        <c:numFmt formatCode="General" sourceLinked="1"/>
        <c:majorTickMark val="out"/>
        <c:minorTickMark val="none"/>
        <c:tickLblPos val="nextTo"/>
        <c:crossAx val="91315584"/>
        <c:crosses val="autoZero"/>
        <c:crossBetween val="midCat"/>
        <c:majorUnit val="20"/>
        <c:minorUnit val="4"/>
      </c:valAx>
      <c:valAx>
        <c:axId val="793861048"/>
        <c:scaling>
          <c:orientation val="minMax"/>
          <c:max val="100"/>
        </c:scaling>
        <c:delete val="0"/>
        <c:axPos val="r"/>
        <c:title>
          <c:tx>
            <c:rich>
              <a:bodyPr/>
              <a:lstStyle/>
              <a:p>
                <a:pPr>
                  <a:defRPr sz="1200"/>
                </a:pPr>
                <a:r>
                  <a:rPr lang="en-US" sz="1200"/>
                  <a:t>Detection Rate (%)</a:t>
                </a:r>
              </a:p>
            </c:rich>
          </c:tx>
          <c:layout>
            <c:manualLayout>
              <c:xMode val="edge"/>
              <c:yMode val="edge"/>
              <c:x val="0.96533147490056315"/>
              <c:y val="0.16630849613743656"/>
            </c:manualLayout>
          </c:layout>
          <c:overlay val="0"/>
        </c:title>
        <c:numFmt formatCode="0" sourceLinked="0"/>
        <c:majorTickMark val="none"/>
        <c:minorTickMark val="none"/>
        <c:tickLblPos val="nextTo"/>
        <c:txPr>
          <a:bodyPr/>
          <a:lstStyle/>
          <a:p>
            <a:pPr>
              <a:defRPr sz="1050"/>
            </a:pPr>
            <a:endParaRPr lang="en-US"/>
          </a:p>
        </c:txPr>
        <c:crossAx val="793860392"/>
        <c:crosses val="max"/>
        <c:crossBetween val="between"/>
      </c:valAx>
      <c:catAx>
        <c:axId val="793860392"/>
        <c:scaling>
          <c:orientation val="minMax"/>
        </c:scaling>
        <c:delete val="1"/>
        <c:axPos val="b"/>
        <c:numFmt formatCode="General" sourceLinked="1"/>
        <c:majorTickMark val="out"/>
        <c:minorTickMark val="none"/>
        <c:tickLblPos val="nextTo"/>
        <c:crossAx val="793861048"/>
        <c:crosses val="autoZero"/>
        <c:auto val="1"/>
        <c:lblAlgn val="ctr"/>
        <c:lblOffset val="100"/>
        <c:noMultiLvlLbl val="0"/>
      </c:catAx>
    </c:plotArea>
    <c:legend>
      <c:legendPos val="b"/>
      <c:layout>
        <c:manualLayout>
          <c:xMode val="edge"/>
          <c:yMode val="edge"/>
          <c:x val="0"/>
          <c:y val="0.82083612837307873"/>
          <c:w val="0.99632729358639571"/>
          <c:h val="0.17152568642528263"/>
        </c:manualLayout>
      </c:layout>
      <c:overlay val="0"/>
      <c:txPr>
        <a:bodyPr/>
        <a:lstStyle/>
        <a:p>
          <a:pPr>
            <a:defRPr sz="1000"/>
          </a:pPr>
          <a:endParaRPr lang="en-US"/>
        </a:p>
      </c:txPr>
    </c:legend>
    <c:plotVisOnly val="1"/>
    <c:dispBlanksAs val="gap"/>
    <c:showDLblsOverMax val="0"/>
  </c:chart>
  <c:spPr>
    <a:noFill/>
    <a:ln>
      <a:noFill/>
    </a:ln>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2"/>
          <c:order val="0"/>
          <c:tx>
            <c:strRef>
              <c:f>'All cases'!$E$1</c:f>
              <c:strCache>
                <c:ptCount val="1"/>
                <c:pt idx="0">
                  <c:v>Below threshold</c:v>
                </c:pt>
              </c:strCache>
            </c:strRef>
          </c:tx>
          <c:spPr>
            <a:solidFill>
              <a:srgbClr val="9FE6FF"/>
            </a:solidFill>
          </c:spPr>
          <c:invertIfNegative val="0"/>
          <c:cat>
            <c:multiLvlStrRef>
              <c:f>'All cases'!$A$2:$B$313</c:f>
              <c:multiLvlStrCache>
                <c:ptCount val="312"/>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1</c:v>
                  </c:pt>
                  <c:pt idx="53">
                    <c:v>2</c:v>
                  </c:pt>
                  <c:pt idx="54">
                    <c:v>3</c:v>
                  </c:pt>
                  <c:pt idx="55">
                    <c:v>4</c:v>
                  </c:pt>
                  <c:pt idx="56">
                    <c:v>5</c:v>
                  </c:pt>
                  <c:pt idx="57">
                    <c:v>6</c:v>
                  </c:pt>
                  <c:pt idx="58">
                    <c:v>7</c:v>
                  </c:pt>
                  <c:pt idx="59">
                    <c:v>8</c:v>
                  </c:pt>
                  <c:pt idx="60">
                    <c:v>9</c:v>
                  </c:pt>
                  <c:pt idx="61">
                    <c:v>10</c:v>
                  </c:pt>
                  <c:pt idx="62">
                    <c:v>11</c:v>
                  </c:pt>
                  <c:pt idx="63">
                    <c:v>12</c:v>
                  </c:pt>
                  <c:pt idx="64">
                    <c:v>13</c:v>
                  </c:pt>
                  <c:pt idx="65">
                    <c:v>14</c:v>
                  </c:pt>
                  <c:pt idx="66">
                    <c:v>15</c:v>
                  </c:pt>
                  <c:pt idx="67">
                    <c:v>16</c:v>
                  </c:pt>
                  <c:pt idx="68">
                    <c:v>17</c:v>
                  </c:pt>
                  <c:pt idx="69">
                    <c:v>18</c:v>
                  </c:pt>
                  <c:pt idx="70">
                    <c:v>19</c:v>
                  </c:pt>
                  <c:pt idx="71">
                    <c:v>20</c:v>
                  </c:pt>
                  <c:pt idx="72">
                    <c:v>21</c:v>
                  </c:pt>
                  <c:pt idx="73">
                    <c:v>22</c:v>
                  </c:pt>
                  <c:pt idx="74">
                    <c:v>23</c:v>
                  </c:pt>
                  <c:pt idx="75">
                    <c:v>24</c:v>
                  </c:pt>
                  <c:pt idx="76">
                    <c:v>25</c:v>
                  </c:pt>
                  <c:pt idx="77">
                    <c:v>26</c:v>
                  </c:pt>
                  <c:pt idx="78">
                    <c:v>27</c:v>
                  </c:pt>
                  <c:pt idx="79">
                    <c:v>28</c:v>
                  </c:pt>
                  <c:pt idx="80">
                    <c:v>29</c:v>
                  </c:pt>
                  <c:pt idx="81">
                    <c:v>30</c:v>
                  </c:pt>
                  <c:pt idx="82">
                    <c:v>31</c:v>
                  </c:pt>
                  <c:pt idx="83">
                    <c:v>32</c:v>
                  </c:pt>
                  <c:pt idx="84">
                    <c:v>33</c:v>
                  </c:pt>
                  <c:pt idx="85">
                    <c:v>34</c:v>
                  </c:pt>
                  <c:pt idx="86">
                    <c:v>35</c:v>
                  </c:pt>
                  <c:pt idx="87">
                    <c:v>36</c:v>
                  </c:pt>
                  <c:pt idx="88">
                    <c:v>37</c:v>
                  </c:pt>
                  <c:pt idx="89">
                    <c:v>38</c:v>
                  </c:pt>
                  <c:pt idx="90">
                    <c:v>39</c:v>
                  </c:pt>
                  <c:pt idx="91">
                    <c:v>40</c:v>
                  </c:pt>
                  <c:pt idx="92">
                    <c:v>41</c:v>
                  </c:pt>
                  <c:pt idx="93">
                    <c:v>42</c:v>
                  </c:pt>
                  <c:pt idx="94">
                    <c:v>43</c:v>
                  </c:pt>
                  <c:pt idx="95">
                    <c:v>44</c:v>
                  </c:pt>
                  <c:pt idx="96">
                    <c:v>45</c:v>
                  </c:pt>
                  <c:pt idx="97">
                    <c:v>46</c:v>
                  </c:pt>
                  <c:pt idx="98">
                    <c:v>47</c:v>
                  </c:pt>
                  <c:pt idx="99">
                    <c:v>48</c:v>
                  </c:pt>
                  <c:pt idx="100">
                    <c:v>49</c:v>
                  </c:pt>
                  <c:pt idx="101">
                    <c:v>50</c:v>
                  </c:pt>
                  <c:pt idx="102">
                    <c:v>51</c:v>
                  </c:pt>
                  <c:pt idx="103">
                    <c:v>52</c:v>
                  </c:pt>
                  <c:pt idx="104">
                    <c:v>1</c:v>
                  </c:pt>
                  <c:pt idx="105">
                    <c:v>2</c:v>
                  </c:pt>
                  <c:pt idx="106">
                    <c:v>3</c:v>
                  </c:pt>
                  <c:pt idx="107">
                    <c:v>4</c:v>
                  </c:pt>
                  <c:pt idx="108">
                    <c:v>5</c:v>
                  </c:pt>
                  <c:pt idx="109">
                    <c:v>6</c:v>
                  </c:pt>
                  <c:pt idx="110">
                    <c:v>7</c:v>
                  </c:pt>
                  <c:pt idx="111">
                    <c:v>8</c:v>
                  </c:pt>
                  <c:pt idx="112">
                    <c:v>9</c:v>
                  </c:pt>
                  <c:pt idx="113">
                    <c:v>10</c:v>
                  </c:pt>
                  <c:pt idx="114">
                    <c:v>11</c:v>
                  </c:pt>
                  <c:pt idx="115">
                    <c:v>12</c:v>
                  </c:pt>
                  <c:pt idx="116">
                    <c:v>13</c:v>
                  </c:pt>
                  <c:pt idx="117">
                    <c:v>14</c:v>
                  </c:pt>
                  <c:pt idx="118">
                    <c:v>15</c:v>
                  </c:pt>
                  <c:pt idx="119">
                    <c:v>16</c:v>
                  </c:pt>
                  <c:pt idx="120">
                    <c:v>17</c:v>
                  </c:pt>
                  <c:pt idx="121">
                    <c:v>18</c:v>
                  </c:pt>
                  <c:pt idx="122">
                    <c:v>19</c:v>
                  </c:pt>
                  <c:pt idx="123">
                    <c:v>20</c:v>
                  </c:pt>
                  <c:pt idx="124">
                    <c:v>21</c:v>
                  </c:pt>
                  <c:pt idx="125">
                    <c:v>22</c:v>
                  </c:pt>
                  <c:pt idx="126">
                    <c:v>23</c:v>
                  </c:pt>
                  <c:pt idx="127">
                    <c:v>24</c:v>
                  </c:pt>
                  <c:pt idx="128">
                    <c:v>25</c:v>
                  </c:pt>
                  <c:pt idx="129">
                    <c:v>26</c:v>
                  </c:pt>
                  <c:pt idx="130">
                    <c:v>27</c:v>
                  </c:pt>
                  <c:pt idx="131">
                    <c:v>28</c:v>
                  </c:pt>
                  <c:pt idx="132">
                    <c:v>29</c:v>
                  </c:pt>
                  <c:pt idx="133">
                    <c:v>30</c:v>
                  </c:pt>
                  <c:pt idx="134">
                    <c:v>31</c:v>
                  </c:pt>
                  <c:pt idx="135">
                    <c:v>32</c:v>
                  </c:pt>
                  <c:pt idx="136">
                    <c:v>33</c:v>
                  </c:pt>
                  <c:pt idx="137">
                    <c:v>34</c:v>
                  </c:pt>
                  <c:pt idx="138">
                    <c:v>35</c:v>
                  </c:pt>
                  <c:pt idx="139">
                    <c:v>36</c:v>
                  </c:pt>
                  <c:pt idx="140">
                    <c:v>37</c:v>
                  </c:pt>
                  <c:pt idx="141">
                    <c:v>38</c:v>
                  </c:pt>
                  <c:pt idx="142">
                    <c:v>39</c:v>
                  </c:pt>
                  <c:pt idx="143">
                    <c:v>40</c:v>
                  </c:pt>
                  <c:pt idx="144">
                    <c:v>41</c:v>
                  </c:pt>
                  <c:pt idx="145">
                    <c:v>42</c:v>
                  </c:pt>
                  <c:pt idx="146">
                    <c:v>43</c:v>
                  </c:pt>
                  <c:pt idx="147">
                    <c:v>44</c:v>
                  </c:pt>
                  <c:pt idx="148">
                    <c:v>45</c:v>
                  </c:pt>
                  <c:pt idx="149">
                    <c:v>46</c:v>
                  </c:pt>
                  <c:pt idx="150">
                    <c:v>47</c:v>
                  </c:pt>
                  <c:pt idx="151">
                    <c:v>48</c:v>
                  </c:pt>
                  <c:pt idx="152">
                    <c:v>49</c:v>
                  </c:pt>
                  <c:pt idx="153">
                    <c:v>50</c:v>
                  </c:pt>
                  <c:pt idx="154">
                    <c:v>51</c:v>
                  </c:pt>
                  <c:pt idx="155">
                    <c:v>52</c:v>
                  </c:pt>
                  <c:pt idx="156">
                    <c:v>1</c:v>
                  </c:pt>
                  <c:pt idx="157">
                    <c:v>2</c:v>
                  </c:pt>
                  <c:pt idx="158">
                    <c:v>3</c:v>
                  </c:pt>
                  <c:pt idx="159">
                    <c:v>4</c:v>
                  </c:pt>
                  <c:pt idx="160">
                    <c:v>5</c:v>
                  </c:pt>
                  <c:pt idx="161">
                    <c:v>6</c:v>
                  </c:pt>
                  <c:pt idx="162">
                    <c:v>7</c:v>
                  </c:pt>
                  <c:pt idx="163">
                    <c:v>8</c:v>
                  </c:pt>
                  <c:pt idx="164">
                    <c:v>9</c:v>
                  </c:pt>
                  <c:pt idx="165">
                    <c:v>10</c:v>
                  </c:pt>
                  <c:pt idx="166">
                    <c:v>11</c:v>
                  </c:pt>
                  <c:pt idx="167">
                    <c:v>12</c:v>
                  </c:pt>
                  <c:pt idx="168">
                    <c:v>13</c:v>
                  </c:pt>
                  <c:pt idx="169">
                    <c:v>14</c:v>
                  </c:pt>
                  <c:pt idx="170">
                    <c:v>15</c:v>
                  </c:pt>
                  <c:pt idx="171">
                    <c:v>16</c:v>
                  </c:pt>
                  <c:pt idx="172">
                    <c:v>17</c:v>
                  </c:pt>
                  <c:pt idx="173">
                    <c:v>18</c:v>
                  </c:pt>
                  <c:pt idx="174">
                    <c:v>19</c:v>
                  </c:pt>
                  <c:pt idx="175">
                    <c:v>20</c:v>
                  </c:pt>
                  <c:pt idx="176">
                    <c:v>21</c:v>
                  </c:pt>
                  <c:pt idx="177">
                    <c:v>22</c:v>
                  </c:pt>
                  <c:pt idx="178">
                    <c:v>23</c:v>
                  </c:pt>
                  <c:pt idx="179">
                    <c:v>24</c:v>
                  </c:pt>
                  <c:pt idx="180">
                    <c:v>25</c:v>
                  </c:pt>
                  <c:pt idx="181">
                    <c:v>26</c:v>
                  </c:pt>
                  <c:pt idx="182">
                    <c:v>27</c:v>
                  </c:pt>
                  <c:pt idx="183">
                    <c:v>28</c:v>
                  </c:pt>
                  <c:pt idx="184">
                    <c:v>29</c:v>
                  </c:pt>
                  <c:pt idx="185">
                    <c:v>30</c:v>
                  </c:pt>
                  <c:pt idx="186">
                    <c:v>31</c:v>
                  </c:pt>
                  <c:pt idx="187">
                    <c:v>32</c:v>
                  </c:pt>
                  <c:pt idx="188">
                    <c:v>33</c:v>
                  </c:pt>
                  <c:pt idx="189">
                    <c:v>34</c:v>
                  </c:pt>
                  <c:pt idx="190">
                    <c:v>35</c:v>
                  </c:pt>
                  <c:pt idx="191">
                    <c:v>36</c:v>
                  </c:pt>
                  <c:pt idx="192">
                    <c:v>37</c:v>
                  </c:pt>
                  <c:pt idx="193">
                    <c:v>38</c:v>
                  </c:pt>
                  <c:pt idx="194">
                    <c:v>39</c:v>
                  </c:pt>
                  <c:pt idx="195">
                    <c:v>40</c:v>
                  </c:pt>
                  <c:pt idx="196">
                    <c:v>41</c:v>
                  </c:pt>
                  <c:pt idx="197">
                    <c:v>42</c:v>
                  </c:pt>
                  <c:pt idx="198">
                    <c:v>43</c:v>
                  </c:pt>
                  <c:pt idx="199">
                    <c:v>44</c:v>
                  </c:pt>
                  <c:pt idx="200">
                    <c:v>45</c:v>
                  </c:pt>
                  <c:pt idx="201">
                    <c:v>46</c:v>
                  </c:pt>
                  <c:pt idx="202">
                    <c:v>47</c:v>
                  </c:pt>
                  <c:pt idx="203">
                    <c:v>48</c:v>
                  </c:pt>
                  <c:pt idx="204">
                    <c:v>49</c:v>
                  </c:pt>
                  <c:pt idx="205">
                    <c:v>50</c:v>
                  </c:pt>
                  <c:pt idx="206">
                    <c:v>51</c:v>
                  </c:pt>
                  <c:pt idx="207">
                    <c:v>52</c:v>
                  </c:pt>
                  <c:pt idx="208">
                    <c:v>1</c:v>
                  </c:pt>
                  <c:pt idx="209">
                    <c:v>2</c:v>
                  </c:pt>
                  <c:pt idx="210">
                    <c:v>3</c:v>
                  </c:pt>
                  <c:pt idx="211">
                    <c:v>4</c:v>
                  </c:pt>
                  <c:pt idx="212">
                    <c:v>5</c:v>
                  </c:pt>
                  <c:pt idx="213">
                    <c:v>6</c:v>
                  </c:pt>
                  <c:pt idx="214">
                    <c:v>7</c:v>
                  </c:pt>
                  <c:pt idx="215">
                    <c:v>8</c:v>
                  </c:pt>
                  <c:pt idx="216">
                    <c:v>9</c:v>
                  </c:pt>
                  <c:pt idx="217">
                    <c:v>10</c:v>
                  </c:pt>
                  <c:pt idx="218">
                    <c:v>11</c:v>
                  </c:pt>
                  <c:pt idx="219">
                    <c:v>12</c:v>
                  </c:pt>
                  <c:pt idx="220">
                    <c:v>13</c:v>
                  </c:pt>
                  <c:pt idx="221">
                    <c:v>14</c:v>
                  </c:pt>
                  <c:pt idx="222">
                    <c:v>15</c:v>
                  </c:pt>
                  <c:pt idx="223">
                    <c:v>16</c:v>
                  </c:pt>
                  <c:pt idx="224">
                    <c:v>17</c:v>
                  </c:pt>
                  <c:pt idx="225">
                    <c:v>18</c:v>
                  </c:pt>
                  <c:pt idx="226">
                    <c:v>19</c:v>
                  </c:pt>
                  <c:pt idx="227">
                    <c:v>20</c:v>
                  </c:pt>
                  <c:pt idx="228">
                    <c:v>21</c:v>
                  </c:pt>
                  <c:pt idx="229">
                    <c:v>22</c:v>
                  </c:pt>
                  <c:pt idx="230">
                    <c:v>23</c:v>
                  </c:pt>
                  <c:pt idx="231">
                    <c:v>24</c:v>
                  </c:pt>
                  <c:pt idx="232">
                    <c:v>25</c:v>
                  </c:pt>
                  <c:pt idx="233">
                    <c:v>26</c:v>
                  </c:pt>
                  <c:pt idx="234">
                    <c:v>27</c:v>
                  </c:pt>
                  <c:pt idx="235">
                    <c:v>28</c:v>
                  </c:pt>
                  <c:pt idx="236">
                    <c:v>29</c:v>
                  </c:pt>
                  <c:pt idx="237">
                    <c:v>30</c:v>
                  </c:pt>
                  <c:pt idx="238">
                    <c:v>31</c:v>
                  </c:pt>
                  <c:pt idx="239">
                    <c:v>32</c:v>
                  </c:pt>
                  <c:pt idx="240">
                    <c:v>33</c:v>
                  </c:pt>
                  <c:pt idx="241">
                    <c:v>34</c:v>
                  </c:pt>
                  <c:pt idx="242">
                    <c:v>35</c:v>
                  </c:pt>
                  <c:pt idx="243">
                    <c:v>36</c:v>
                  </c:pt>
                  <c:pt idx="244">
                    <c:v>37</c:v>
                  </c:pt>
                  <c:pt idx="245">
                    <c:v>38</c:v>
                  </c:pt>
                  <c:pt idx="246">
                    <c:v>39</c:v>
                  </c:pt>
                  <c:pt idx="247">
                    <c:v>40</c:v>
                  </c:pt>
                  <c:pt idx="248">
                    <c:v>41</c:v>
                  </c:pt>
                  <c:pt idx="249">
                    <c:v>42</c:v>
                  </c:pt>
                  <c:pt idx="250">
                    <c:v>43</c:v>
                  </c:pt>
                  <c:pt idx="251">
                    <c:v>44</c:v>
                  </c:pt>
                  <c:pt idx="252">
                    <c:v>45</c:v>
                  </c:pt>
                  <c:pt idx="253">
                    <c:v>46</c:v>
                  </c:pt>
                  <c:pt idx="254">
                    <c:v>47</c:v>
                  </c:pt>
                  <c:pt idx="255">
                    <c:v>48</c:v>
                  </c:pt>
                  <c:pt idx="256">
                    <c:v>49</c:v>
                  </c:pt>
                  <c:pt idx="257">
                    <c:v>50</c:v>
                  </c:pt>
                  <c:pt idx="258">
                    <c:v>51</c:v>
                  </c:pt>
                  <c:pt idx="259">
                    <c:v>52</c:v>
                  </c:pt>
                  <c:pt idx="260">
                    <c:v>1</c:v>
                  </c:pt>
                  <c:pt idx="261">
                    <c:v>2</c:v>
                  </c:pt>
                  <c:pt idx="262">
                    <c:v>3</c:v>
                  </c:pt>
                  <c:pt idx="263">
                    <c:v>4</c:v>
                  </c:pt>
                  <c:pt idx="264">
                    <c:v>5</c:v>
                  </c:pt>
                  <c:pt idx="265">
                    <c:v>6</c:v>
                  </c:pt>
                  <c:pt idx="266">
                    <c:v>7</c:v>
                  </c:pt>
                  <c:pt idx="267">
                    <c:v>8</c:v>
                  </c:pt>
                  <c:pt idx="268">
                    <c:v>9</c:v>
                  </c:pt>
                  <c:pt idx="269">
                    <c:v>10</c:v>
                  </c:pt>
                  <c:pt idx="270">
                    <c:v>11</c:v>
                  </c:pt>
                  <c:pt idx="271">
                    <c:v>12</c:v>
                  </c:pt>
                  <c:pt idx="272">
                    <c:v>13</c:v>
                  </c:pt>
                  <c:pt idx="273">
                    <c:v>14</c:v>
                  </c:pt>
                  <c:pt idx="274">
                    <c:v>15</c:v>
                  </c:pt>
                  <c:pt idx="275">
                    <c:v>16</c:v>
                  </c:pt>
                  <c:pt idx="276">
                    <c:v>17</c:v>
                  </c:pt>
                  <c:pt idx="277">
                    <c:v>18</c:v>
                  </c:pt>
                  <c:pt idx="278">
                    <c:v>19</c:v>
                  </c:pt>
                  <c:pt idx="279">
                    <c:v>20</c:v>
                  </c:pt>
                  <c:pt idx="280">
                    <c:v>21</c:v>
                  </c:pt>
                  <c:pt idx="281">
                    <c:v>22</c:v>
                  </c:pt>
                  <c:pt idx="282">
                    <c:v>23</c:v>
                  </c:pt>
                  <c:pt idx="283">
                    <c:v>24</c:v>
                  </c:pt>
                  <c:pt idx="284">
                    <c:v>25</c:v>
                  </c:pt>
                  <c:pt idx="285">
                    <c:v>26</c:v>
                  </c:pt>
                  <c:pt idx="286">
                    <c:v>27</c:v>
                  </c:pt>
                  <c:pt idx="287">
                    <c:v>28</c:v>
                  </c:pt>
                  <c:pt idx="288">
                    <c:v>29</c:v>
                  </c:pt>
                  <c:pt idx="289">
                    <c:v>30</c:v>
                  </c:pt>
                  <c:pt idx="290">
                    <c:v>31</c:v>
                  </c:pt>
                  <c:pt idx="291">
                    <c:v>32</c:v>
                  </c:pt>
                  <c:pt idx="292">
                    <c:v>33</c:v>
                  </c:pt>
                  <c:pt idx="293">
                    <c:v>34</c:v>
                  </c:pt>
                  <c:pt idx="294">
                    <c:v>35</c:v>
                  </c:pt>
                  <c:pt idx="295">
                    <c:v>36</c:v>
                  </c:pt>
                  <c:pt idx="296">
                    <c:v>37</c:v>
                  </c:pt>
                  <c:pt idx="297">
                    <c:v>38</c:v>
                  </c:pt>
                  <c:pt idx="298">
                    <c:v>39</c:v>
                  </c:pt>
                  <c:pt idx="299">
                    <c:v>40</c:v>
                  </c:pt>
                  <c:pt idx="300">
                    <c:v>41</c:v>
                  </c:pt>
                  <c:pt idx="301">
                    <c:v>42</c:v>
                  </c:pt>
                  <c:pt idx="302">
                    <c:v>43</c:v>
                  </c:pt>
                  <c:pt idx="303">
                    <c:v>44</c:v>
                  </c:pt>
                  <c:pt idx="304">
                    <c:v>45</c:v>
                  </c:pt>
                  <c:pt idx="305">
                    <c:v>46</c:v>
                  </c:pt>
                  <c:pt idx="306">
                    <c:v>47</c:v>
                  </c:pt>
                  <c:pt idx="307">
                    <c:v>48</c:v>
                  </c:pt>
                  <c:pt idx="308">
                    <c:v>49</c:v>
                  </c:pt>
                  <c:pt idx="309">
                    <c:v>50</c:v>
                  </c:pt>
                  <c:pt idx="310">
                    <c:v>51</c:v>
                  </c:pt>
                  <c:pt idx="311">
                    <c:v>52</c:v>
                  </c:pt>
                </c:lvl>
                <c:lvl>
                  <c:pt idx="0">
                    <c:v>2017</c:v>
                  </c:pt>
                  <c:pt idx="52">
                    <c:v>2018</c:v>
                  </c:pt>
                  <c:pt idx="104">
                    <c:v>2019</c:v>
                  </c:pt>
                  <c:pt idx="156">
                    <c:v>2020</c:v>
                  </c:pt>
                  <c:pt idx="208">
                    <c:v>2021</c:v>
                  </c:pt>
                  <c:pt idx="260">
                    <c:v>2022</c:v>
                  </c:pt>
                </c:lvl>
              </c:multiLvlStrCache>
            </c:multiLvlStrRef>
          </c:cat>
          <c:val>
            <c:numRef>
              <c:f>'All cases'!$E$2:$E$313</c:f>
              <c:numCache>
                <c:formatCode>General</c:formatCode>
                <c:ptCount val="312"/>
                <c:pt idx="0">
                  <c:v>19.45</c:v>
                </c:pt>
                <c:pt idx="1">
                  <c:v>19.45</c:v>
                </c:pt>
                <c:pt idx="2">
                  <c:v>19.45</c:v>
                </c:pt>
                <c:pt idx="3">
                  <c:v>19.45</c:v>
                </c:pt>
                <c:pt idx="4">
                  <c:v>19.45</c:v>
                </c:pt>
                <c:pt idx="5">
                  <c:v>19.45</c:v>
                </c:pt>
                <c:pt idx="6">
                  <c:v>19.45</c:v>
                </c:pt>
                <c:pt idx="7">
                  <c:v>19.45</c:v>
                </c:pt>
                <c:pt idx="8">
                  <c:v>19.45</c:v>
                </c:pt>
                <c:pt idx="9">
                  <c:v>19.45</c:v>
                </c:pt>
                <c:pt idx="10">
                  <c:v>19.45</c:v>
                </c:pt>
                <c:pt idx="11">
                  <c:v>19.45</c:v>
                </c:pt>
                <c:pt idx="12">
                  <c:v>19.45</c:v>
                </c:pt>
                <c:pt idx="13">
                  <c:v>19.45</c:v>
                </c:pt>
                <c:pt idx="14">
                  <c:v>19.45</c:v>
                </c:pt>
                <c:pt idx="15">
                  <c:v>19.45</c:v>
                </c:pt>
                <c:pt idx="16">
                  <c:v>19.45</c:v>
                </c:pt>
                <c:pt idx="17">
                  <c:v>19.45</c:v>
                </c:pt>
                <c:pt idx="18">
                  <c:v>19.45</c:v>
                </c:pt>
                <c:pt idx="19">
                  <c:v>19.45</c:v>
                </c:pt>
                <c:pt idx="20">
                  <c:v>19.45</c:v>
                </c:pt>
                <c:pt idx="21">
                  <c:v>19.45</c:v>
                </c:pt>
                <c:pt idx="22">
                  <c:v>19.45</c:v>
                </c:pt>
                <c:pt idx="23">
                  <c:v>19.45</c:v>
                </c:pt>
                <c:pt idx="24">
                  <c:v>19.45</c:v>
                </c:pt>
                <c:pt idx="25">
                  <c:v>19.45</c:v>
                </c:pt>
                <c:pt idx="26">
                  <c:v>19.45</c:v>
                </c:pt>
                <c:pt idx="27">
                  <c:v>19.45</c:v>
                </c:pt>
                <c:pt idx="28">
                  <c:v>19.45</c:v>
                </c:pt>
                <c:pt idx="29">
                  <c:v>19.45</c:v>
                </c:pt>
                <c:pt idx="30">
                  <c:v>19.45</c:v>
                </c:pt>
                <c:pt idx="31">
                  <c:v>19.45</c:v>
                </c:pt>
                <c:pt idx="32">
                  <c:v>19.45</c:v>
                </c:pt>
                <c:pt idx="33">
                  <c:v>19.45</c:v>
                </c:pt>
                <c:pt idx="34">
                  <c:v>19.45</c:v>
                </c:pt>
                <c:pt idx="35">
                  <c:v>19.45</c:v>
                </c:pt>
                <c:pt idx="36">
                  <c:v>19.45</c:v>
                </c:pt>
                <c:pt idx="37">
                  <c:v>19.45</c:v>
                </c:pt>
                <c:pt idx="38">
                  <c:v>19.45</c:v>
                </c:pt>
                <c:pt idx="39">
                  <c:v>19.45</c:v>
                </c:pt>
                <c:pt idx="40">
                  <c:v>19.45</c:v>
                </c:pt>
                <c:pt idx="41">
                  <c:v>19.45</c:v>
                </c:pt>
                <c:pt idx="42">
                  <c:v>19.45</c:v>
                </c:pt>
                <c:pt idx="43">
                  <c:v>19.45</c:v>
                </c:pt>
                <c:pt idx="44">
                  <c:v>19.45</c:v>
                </c:pt>
                <c:pt idx="45">
                  <c:v>19.45</c:v>
                </c:pt>
                <c:pt idx="46">
                  <c:v>19.45</c:v>
                </c:pt>
                <c:pt idx="47">
                  <c:v>19.45</c:v>
                </c:pt>
                <c:pt idx="48">
                  <c:v>19.45</c:v>
                </c:pt>
                <c:pt idx="49">
                  <c:v>19.45</c:v>
                </c:pt>
                <c:pt idx="50">
                  <c:v>19.45</c:v>
                </c:pt>
                <c:pt idx="51">
                  <c:v>19.45</c:v>
                </c:pt>
                <c:pt idx="52">
                  <c:v>19.45</c:v>
                </c:pt>
                <c:pt idx="53">
                  <c:v>19.45</c:v>
                </c:pt>
                <c:pt idx="54">
                  <c:v>19.45</c:v>
                </c:pt>
                <c:pt idx="55">
                  <c:v>19.45</c:v>
                </c:pt>
                <c:pt idx="56">
                  <c:v>19.45</c:v>
                </c:pt>
                <c:pt idx="57">
                  <c:v>19.45</c:v>
                </c:pt>
                <c:pt idx="58">
                  <c:v>19.45</c:v>
                </c:pt>
                <c:pt idx="59">
                  <c:v>19.45</c:v>
                </c:pt>
                <c:pt idx="60">
                  <c:v>19.45</c:v>
                </c:pt>
                <c:pt idx="61">
                  <c:v>19.45</c:v>
                </c:pt>
                <c:pt idx="62">
                  <c:v>19.45</c:v>
                </c:pt>
                <c:pt idx="63">
                  <c:v>19.45</c:v>
                </c:pt>
                <c:pt idx="64">
                  <c:v>19.45</c:v>
                </c:pt>
                <c:pt idx="65">
                  <c:v>19.45</c:v>
                </c:pt>
                <c:pt idx="66">
                  <c:v>19.45</c:v>
                </c:pt>
                <c:pt idx="67">
                  <c:v>19.45</c:v>
                </c:pt>
                <c:pt idx="68">
                  <c:v>19.45</c:v>
                </c:pt>
                <c:pt idx="69">
                  <c:v>19.45</c:v>
                </c:pt>
                <c:pt idx="70">
                  <c:v>19.45</c:v>
                </c:pt>
                <c:pt idx="71">
                  <c:v>19.45</c:v>
                </c:pt>
                <c:pt idx="72">
                  <c:v>19.45</c:v>
                </c:pt>
                <c:pt idx="73">
                  <c:v>19.45</c:v>
                </c:pt>
                <c:pt idx="74">
                  <c:v>19.45</c:v>
                </c:pt>
                <c:pt idx="75">
                  <c:v>19.45</c:v>
                </c:pt>
                <c:pt idx="76">
                  <c:v>19.45</c:v>
                </c:pt>
                <c:pt idx="77">
                  <c:v>19.45</c:v>
                </c:pt>
                <c:pt idx="78">
                  <c:v>19.45</c:v>
                </c:pt>
                <c:pt idx="79">
                  <c:v>19.45</c:v>
                </c:pt>
                <c:pt idx="80">
                  <c:v>19.45</c:v>
                </c:pt>
                <c:pt idx="81">
                  <c:v>19.45</c:v>
                </c:pt>
                <c:pt idx="82">
                  <c:v>19.45</c:v>
                </c:pt>
                <c:pt idx="83">
                  <c:v>19.45</c:v>
                </c:pt>
                <c:pt idx="84">
                  <c:v>19.45</c:v>
                </c:pt>
                <c:pt idx="85">
                  <c:v>19.45</c:v>
                </c:pt>
                <c:pt idx="86">
                  <c:v>19.45</c:v>
                </c:pt>
                <c:pt idx="87">
                  <c:v>19.45</c:v>
                </c:pt>
                <c:pt idx="88">
                  <c:v>19.45</c:v>
                </c:pt>
                <c:pt idx="89">
                  <c:v>19.45</c:v>
                </c:pt>
                <c:pt idx="90">
                  <c:v>19.45</c:v>
                </c:pt>
                <c:pt idx="91">
                  <c:v>19.45</c:v>
                </c:pt>
                <c:pt idx="92">
                  <c:v>19.45</c:v>
                </c:pt>
                <c:pt idx="93">
                  <c:v>19.45</c:v>
                </c:pt>
                <c:pt idx="94">
                  <c:v>19.45</c:v>
                </c:pt>
                <c:pt idx="95">
                  <c:v>19.45</c:v>
                </c:pt>
                <c:pt idx="96">
                  <c:v>19.45</c:v>
                </c:pt>
                <c:pt idx="97">
                  <c:v>19.45</c:v>
                </c:pt>
                <c:pt idx="98">
                  <c:v>19.45</c:v>
                </c:pt>
                <c:pt idx="99">
                  <c:v>19.45</c:v>
                </c:pt>
                <c:pt idx="100">
                  <c:v>19.45</c:v>
                </c:pt>
                <c:pt idx="101">
                  <c:v>19.45</c:v>
                </c:pt>
                <c:pt idx="102">
                  <c:v>19.45</c:v>
                </c:pt>
                <c:pt idx="103">
                  <c:v>19.45</c:v>
                </c:pt>
                <c:pt idx="104">
                  <c:v>19.45</c:v>
                </c:pt>
                <c:pt idx="105">
                  <c:v>19.45</c:v>
                </c:pt>
                <c:pt idx="106">
                  <c:v>19.45</c:v>
                </c:pt>
                <c:pt idx="107">
                  <c:v>19.45</c:v>
                </c:pt>
                <c:pt idx="108">
                  <c:v>19.45</c:v>
                </c:pt>
                <c:pt idx="109">
                  <c:v>19.45</c:v>
                </c:pt>
                <c:pt idx="110">
                  <c:v>19.45</c:v>
                </c:pt>
                <c:pt idx="111">
                  <c:v>19.45</c:v>
                </c:pt>
                <c:pt idx="112">
                  <c:v>19.45</c:v>
                </c:pt>
                <c:pt idx="113">
                  <c:v>19.45</c:v>
                </c:pt>
                <c:pt idx="114">
                  <c:v>19.45</c:v>
                </c:pt>
                <c:pt idx="115">
                  <c:v>19.45</c:v>
                </c:pt>
                <c:pt idx="116">
                  <c:v>19.45</c:v>
                </c:pt>
                <c:pt idx="117">
                  <c:v>19.45</c:v>
                </c:pt>
                <c:pt idx="118">
                  <c:v>19.45</c:v>
                </c:pt>
                <c:pt idx="119">
                  <c:v>19.45</c:v>
                </c:pt>
                <c:pt idx="120">
                  <c:v>19.45</c:v>
                </c:pt>
                <c:pt idx="121">
                  <c:v>19.45</c:v>
                </c:pt>
                <c:pt idx="122">
                  <c:v>19.45</c:v>
                </c:pt>
                <c:pt idx="123">
                  <c:v>19.45</c:v>
                </c:pt>
                <c:pt idx="124">
                  <c:v>19.45</c:v>
                </c:pt>
                <c:pt idx="125">
                  <c:v>19.45</c:v>
                </c:pt>
                <c:pt idx="126">
                  <c:v>19.45</c:v>
                </c:pt>
                <c:pt idx="127">
                  <c:v>19.45</c:v>
                </c:pt>
                <c:pt idx="128">
                  <c:v>19.45</c:v>
                </c:pt>
                <c:pt idx="129">
                  <c:v>19.45</c:v>
                </c:pt>
                <c:pt idx="130">
                  <c:v>19.45</c:v>
                </c:pt>
                <c:pt idx="131">
                  <c:v>19.45</c:v>
                </c:pt>
                <c:pt idx="132">
                  <c:v>19.45</c:v>
                </c:pt>
                <c:pt idx="133">
                  <c:v>19.45</c:v>
                </c:pt>
                <c:pt idx="134">
                  <c:v>19.45</c:v>
                </c:pt>
                <c:pt idx="135">
                  <c:v>19.45</c:v>
                </c:pt>
                <c:pt idx="136">
                  <c:v>19.45</c:v>
                </c:pt>
                <c:pt idx="137">
                  <c:v>19.45</c:v>
                </c:pt>
                <c:pt idx="138">
                  <c:v>19.45</c:v>
                </c:pt>
                <c:pt idx="139">
                  <c:v>19.45</c:v>
                </c:pt>
                <c:pt idx="140">
                  <c:v>19.45</c:v>
                </c:pt>
                <c:pt idx="141">
                  <c:v>19.45</c:v>
                </c:pt>
                <c:pt idx="142">
                  <c:v>19.45</c:v>
                </c:pt>
                <c:pt idx="143">
                  <c:v>19.45</c:v>
                </c:pt>
                <c:pt idx="144">
                  <c:v>19.45</c:v>
                </c:pt>
                <c:pt idx="145">
                  <c:v>19.45</c:v>
                </c:pt>
                <c:pt idx="146">
                  <c:v>19.45</c:v>
                </c:pt>
                <c:pt idx="147">
                  <c:v>19.45</c:v>
                </c:pt>
                <c:pt idx="148">
                  <c:v>19.45</c:v>
                </c:pt>
                <c:pt idx="149">
                  <c:v>19.45</c:v>
                </c:pt>
                <c:pt idx="150">
                  <c:v>19.45</c:v>
                </c:pt>
                <c:pt idx="151">
                  <c:v>19.45</c:v>
                </c:pt>
                <c:pt idx="152">
                  <c:v>19.45</c:v>
                </c:pt>
                <c:pt idx="153">
                  <c:v>19.45</c:v>
                </c:pt>
                <c:pt idx="154">
                  <c:v>19.45</c:v>
                </c:pt>
                <c:pt idx="155">
                  <c:v>19.45</c:v>
                </c:pt>
                <c:pt idx="156">
                  <c:v>19.45</c:v>
                </c:pt>
                <c:pt idx="157">
                  <c:v>19.45</c:v>
                </c:pt>
                <c:pt idx="158">
                  <c:v>19.45</c:v>
                </c:pt>
                <c:pt idx="159">
                  <c:v>19.45</c:v>
                </c:pt>
                <c:pt idx="160">
                  <c:v>19.45</c:v>
                </c:pt>
                <c:pt idx="161">
                  <c:v>19.45</c:v>
                </c:pt>
                <c:pt idx="162">
                  <c:v>19.45</c:v>
                </c:pt>
                <c:pt idx="163">
                  <c:v>19.45</c:v>
                </c:pt>
                <c:pt idx="164">
                  <c:v>19.45</c:v>
                </c:pt>
                <c:pt idx="165">
                  <c:v>19.45</c:v>
                </c:pt>
                <c:pt idx="166">
                  <c:v>19.45</c:v>
                </c:pt>
                <c:pt idx="167">
                  <c:v>19.45</c:v>
                </c:pt>
                <c:pt idx="168">
                  <c:v>19.45</c:v>
                </c:pt>
                <c:pt idx="169">
                  <c:v>19.45</c:v>
                </c:pt>
                <c:pt idx="170">
                  <c:v>19.45</c:v>
                </c:pt>
                <c:pt idx="171">
                  <c:v>19.45</c:v>
                </c:pt>
                <c:pt idx="172">
                  <c:v>19.45</c:v>
                </c:pt>
                <c:pt idx="173">
                  <c:v>19.45</c:v>
                </c:pt>
                <c:pt idx="174">
                  <c:v>19.45</c:v>
                </c:pt>
                <c:pt idx="175">
                  <c:v>19.45</c:v>
                </c:pt>
                <c:pt idx="176">
                  <c:v>19.45</c:v>
                </c:pt>
                <c:pt idx="177">
                  <c:v>19.45</c:v>
                </c:pt>
                <c:pt idx="178">
                  <c:v>19.45</c:v>
                </c:pt>
                <c:pt idx="179">
                  <c:v>19.45</c:v>
                </c:pt>
                <c:pt idx="180">
                  <c:v>19.45</c:v>
                </c:pt>
                <c:pt idx="181">
                  <c:v>19.45</c:v>
                </c:pt>
                <c:pt idx="182">
                  <c:v>19.45</c:v>
                </c:pt>
                <c:pt idx="183">
                  <c:v>19.45</c:v>
                </c:pt>
                <c:pt idx="184">
                  <c:v>19.45</c:v>
                </c:pt>
                <c:pt idx="185">
                  <c:v>19.45</c:v>
                </c:pt>
                <c:pt idx="186">
                  <c:v>19.45</c:v>
                </c:pt>
                <c:pt idx="187">
                  <c:v>19.45</c:v>
                </c:pt>
                <c:pt idx="188">
                  <c:v>19.45</c:v>
                </c:pt>
                <c:pt idx="189">
                  <c:v>19.45</c:v>
                </c:pt>
                <c:pt idx="190">
                  <c:v>19.45</c:v>
                </c:pt>
                <c:pt idx="191">
                  <c:v>19.45</c:v>
                </c:pt>
                <c:pt idx="192">
                  <c:v>19.45</c:v>
                </c:pt>
                <c:pt idx="193">
                  <c:v>19.45</c:v>
                </c:pt>
                <c:pt idx="194">
                  <c:v>19.45</c:v>
                </c:pt>
                <c:pt idx="195">
                  <c:v>19.45</c:v>
                </c:pt>
                <c:pt idx="196">
                  <c:v>19.45</c:v>
                </c:pt>
                <c:pt idx="197">
                  <c:v>19.45</c:v>
                </c:pt>
                <c:pt idx="198">
                  <c:v>19.45</c:v>
                </c:pt>
                <c:pt idx="199">
                  <c:v>19.45</c:v>
                </c:pt>
                <c:pt idx="200">
                  <c:v>19.45</c:v>
                </c:pt>
                <c:pt idx="201">
                  <c:v>19.45</c:v>
                </c:pt>
                <c:pt idx="202">
                  <c:v>19.45</c:v>
                </c:pt>
                <c:pt idx="203">
                  <c:v>19.45</c:v>
                </c:pt>
                <c:pt idx="204">
                  <c:v>19.45</c:v>
                </c:pt>
                <c:pt idx="205">
                  <c:v>19.45</c:v>
                </c:pt>
                <c:pt idx="206">
                  <c:v>19.45</c:v>
                </c:pt>
                <c:pt idx="207">
                  <c:v>19.45</c:v>
                </c:pt>
                <c:pt idx="208">
                  <c:v>19.45</c:v>
                </c:pt>
                <c:pt idx="209">
                  <c:v>19.45</c:v>
                </c:pt>
                <c:pt idx="210">
                  <c:v>19.45</c:v>
                </c:pt>
                <c:pt idx="211">
                  <c:v>19.45</c:v>
                </c:pt>
                <c:pt idx="212">
                  <c:v>19.45</c:v>
                </c:pt>
                <c:pt idx="213">
                  <c:v>19.45</c:v>
                </c:pt>
                <c:pt idx="214">
                  <c:v>19.45</c:v>
                </c:pt>
                <c:pt idx="215">
                  <c:v>19.45</c:v>
                </c:pt>
                <c:pt idx="216">
                  <c:v>19.45</c:v>
                </c:pt>
                <c:pt idx="217">
                  <c:v>19.45</c:v>
                </c:pt>
                <c:pt idx="218">
                  <c:v>19.45</c:v>
                </c:pt>
                <c:pt idx="219">
                  <c:v>19.45</c:v>
                </c:pt>
                <c:pt idx="220">
                  <c:v>19.45</c:v>
                </c:pt>
                <c:pt idx="221">
                  <c:v>19.45</c:v>
                </c:pt>
                <c:pt idx="222">
                  <c:v>19.45</c:v>
                </c:pt>
                <c:pt idx="223">
                  <c:v>19.45</c:v>
                </c:pt>
                <c:pt idx="224">
                  <c:v>19.45</c:v>
                </c:pt>
                <c:pt idx="225">
                  <c:v>19.45</c:v>
                </c:pt>
                <c:pt idx="226">
                  <c:v>19.45</c:v>
                </c:pt>
                <c:pt idx="227">
                  <c:v>19.45</c:v>
                </c:pt>
                <c:pt idx="228">
                  <c:v>19.45</c:v>
                </c:pt>
                <c:pt idx="229">
                  <c:v>19.45</c:v>
                </c:pt>
                <c:pt idx="230">
                  <c:v>19.45</c:v>
                </c:pt>
                <c:pt idx="231">
                  <c:v>19.45</c:v>
                </c:pt>
                <c:pt idx="232">
                  <c:v>19.45</c:v>
                </c:pt>
                <c:pt idx="233">
                  <c:v>19.45</c:v>
                </c:pt>
                <c:pt idx="234">
                  <c:v>19.45</c:v>
                </c:pt>
                <c:pt idx="235">
                  <c:v>19.45</c:v>
                </c:pt>
                <c:pt idx="236">
                  <c:v>19.45</c:v>
                </c:pt>
                <c:pt idx="237">
                  <c:v>19.45</c:v>
                </c:pt>
                <c:pt idx="238">
                  <c:v>19.45</c:v>
                </c:pt>
                <c:pt idx="239">
                  <c:v>19.45</c:v>
                </c:pt>
                <c:pt idx="240">
                  <c:v>19.45</c:v>
                </c:pt>
                <c:pt idx="241">
                  <c:v>19.45</c:v>
                </c:pt>
                <c:pt idx="242">
                  <c:v>19.45</c:v>
                </c:pt>
                <c:pt idx="243">
                  <c:v>19.45</c:v>
                </c:pt>
                <c:pt idx="244">
                  <c:v>19.45</c:v>
                </c:pt>
                <c:pt idx="245">
                  <c:v>19.45</c:v>
                </c:pt>
                <c:pt idx="246">
                  <c:v>19.45</c:v>
                </c:pt>
                <c:pt idx="247">
                  <c:v>19.45</c:v>
                </c:pt>
                <c:pt idx="248">
                  <c:v>19.45</c:v>
                </c:pt>
                <c:pt idx="249">
                  <c:v>19.45</c:v>
                </c:pt>
                <c:pt idx="250">
                  <c:v>19.45</c:v>
                </c:pt>
                <c:pt idx="251">
                  <c:v>19.45</c:v>
                </c:pt>
                <c:pt idx="252">
                  <c:v>19.45</c:v>
                </c:pt>
                <c:pt idx="253">
                  <c:v>19.45</c:v>
                </c:pt>
                <c:pt idx="254">
                  <c:v>19.45</c:v>
                </c:pt>
                <c:pt idx="255">
                  <c:v>19.45</c:v>
                </c:pt>
                <c:pt idx="256">
                  <c:v>19.45</c:v>
                </c:pt>
                <c:pt idx="257">
                  <c:v>19.45</c:v>
                </c:pt>
                <c:pt idx="258">
                  <c:v>19.45</c:v>
                </c:pt>
                <c:pt idx="259">
                  <c:v>19.45</c:v>
                </c:pt>
                <c:pt idx="260">
                  <c:v>19.45</c:v>
                </c:pt>
                <c:pt idx="261">
                  <c:v>19.45</c:v>
                </c:pt>
                <c:pt idx="262">
                  <c:v>19.45</c:v>
                </c:pt>
                <c:pt idx="263">
                  <c:v>19.45</c:v>
                </c:pt>
                <c:pt idx="264">
                  <c:v>19.45</c:v>
                </c:pt>
                <c:pt idx="265">
                  <c:v>19.45</c:v>
                </c:pt>
                <c:pt idx="266">
                  <c:v>19.45</c:v>
                </c:pt>
                <c:pt idx="267">
                  <c:v>19.45</c:v>
                </c:pt>
                <c:pt idx="268">
                  <c:v>19.45</c:v>
                </c:pt>
                <c:pt idx="269">
                  <c:v>19.45</c:v>
                </c:pt>
                <c:pt idx="270">
                  <c:v>19.45</c:v>
                </c:pt>
                <c:pt idx="271">
                  <c:v>19.45</c:v>
                </c:pt>
                <c:pt idx="272">
                  <c:v>19.45</c:v>
                </c:pt>
                <c:pt idx="273">
                  <c:v>19.45</c:v>
                </c:pt>
                <c:pt idx="274">
                  <c:v>19.45</c:v>
                </c:pt>
                <c:pt idx="275">
                  <c:v>19.45</c:v>
                </c:pt>
                <c:pt idx="276">
                  <c:v>19.45</c:v>
                </c:pt>
                <c:pt idx="277">
                  <c:v>19.45</c:v>
                </c:pt>
                <c:pt idx="278">
                  <c:v>19.45</c:v>
                </c:pt>
                <c:pt idx="279">
                  <c:v>19.45</c:v>
                </c:pt>
                <c:pt idx="280">
                  <c:v>19.45</c:v>
                </c:pt>
                <c:pt idx="281">
                  <c:v>19.45</c:v>
                </c:pt>
                <c:pt idx="282">
                  <c:v>19.45</c:v>
                </c:pt>
                <c:pt idx="283">
                  <c:v>19.45</c:v>
                </c:pt>
                <c:pt idx="284">
                  <c:v>19.45</c:v>
                </c:pt>
                <c:pt idx="285">
                  <c:v>19.45</c:v>
                </c:pt>
                <c:pt idx="286">
                  <c:v>19.45</c:v>
                </c:pt>
                <c:pt idx="287">
                  <c:v>19.45</c:v>
                </c:pt>
                <c:pt idx="288">
                  <c:v>19.45</c:v>
                </c:pt>
                <c:pt idx="289">
                  <c:v>19.45</c:v>
                </c:pt>
                <c:pt idx="290">
                  <c:v>19.45</c:v>
                </c:pt>
                <c:pt idx="291">
                  <c:v>19.45</c:v>
                </c:pt>
                <c:pt idx="292">
                  <c:v>19.45</c:v>
                </c:pt>
                <c:pt idx="293">
                  <c:v>19.45</c:v>
                </c:pt>
                <c:pt idx="294">
                  <c:v>19.45</c:v>
                </c:pt>
                <c:pt idx="295">
                  <c:v>19.45</c:v>
                </c:pt>
                <c:pt idx="296">
                  <c:v>19.45</c:v>
                </c:pt>
                <c:pt idx="297">
                  <c:v>19.45</c:v>
                </c:pt>
                <c:pt idx="298">
                  <c:v>19.45</c:v>
                </c:pt>
                <c:pt idx="299">
                  <c:v>19.45</c:v>
                </c:pt>
                <c:pt idx="300">
                  <c:v>19.45</c:v>
                </c:pt>
                <c:pt idx="301">
                  <c:v>19.45</c:v>
                </c:pt>
                <c:pt idx="302">
                  <c:v>19.45</c:v>
                </c:pt>
                <c:pt idx="303">
                  <c:v>19.45</c:v>
                </c:pt>
                <c:pt idx="304">
                  <c:v>19.45</c:v>
                </c:pt>
                <c:pt idx="305">
                  <c:v>19.45</c:v>
                </c:pt>
                <c:pt idx="306">
                  <c:v>19.45</c:v>
                </c:pt>
                <c:pt idx="307">
                  <c:v>19.45</c:v>
                </c:pt>
                <c:pt idx="308">
                  <c:v>19.45</c:v>
                </c:pt>
                <c:pt idx="309">
                  <c:v>19.45</c:v>
                </c:pt>
                <c:pt idx="310">
                  <c:v>19.45</c:v>
                </c:pt>
                <c:pt idx="311">
                  <c:v>19.45</c:v>
                </c:pt>
              </c:numCache>
            </c:numRef>
          </c:val>
          <c:extLst>
            <c:ext xmlns:c16="http://schemas.microsoft.com/office/drawing/2014/chart" uri="{C3380CC4-5D6E-409C-BE32-E72D297353CC}">
              <c16:uniqueId val="{00000000-4C5D-4A52-B49B-D7DE0E932207}"/>
            </c:ext>
          </c:extLst>
        </c:ser>
        <c:ser>
          <c:idx val="3"/>
          <c:order val="1"/>
          <c:tx>
            <c:strRef>
              <c:f>'All cases'!$F$1</c:f>
              <c:strCache>
                <c:ptCount val="1"/>
                <c:pt idx="0">
                  <c:v>Low</c:v>
                </c:pt>
              </c:strCache>
            </c:strRef>
          </c:tx>
          <c:spPr>
            <a:solidFill>
              <a:srgbClr val="AAEABB"/>
            </a:solidFill>
          </c:spPr>
          <c:invertIfNegative val="0"/>
          <c:cat>
            <c:multiLvlStrRef>
              <c:f>'All cases'!$A$2:$B$313</c:f>
              <c:multiLvlStrCache>
                <c:ptCount val="312"/>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1</c:v>
                  </c:pt>
                  <c:pt idx="53">
                    <c:v>2</c:v>
                  </c:pt>
                  <c:pt idx="54">
                    <c:v>3</c:v>
                  </c:pt>
                  <c:pt idx="55">
                    <c:v>4</c:v>
                  </c:pt>
                  <c:pt idx="56">
                    <c:v>5</c:v>
                  </c:pt>
                  <c:pt idx="57">
                    <c:v>6</c:v>
                  </c:pt>
                  <c:pt idx="58">
                    <c:v>7</c:v>
                  </c:pt>
                  <c:pt idx="59">
                    <c:v>8</c:v>
                  </c:pt>
                  <c:pt idx="60">
                    <c:v>9</c:v>
                  </c:pt>
                  <c:pt idx="61">
                    <c:v>10</c:v>
                  </c:pt>
                  <c:pt idx="62">
                    <c:v>11</c:v>
                  </c:pt>
                  <c:pt idx="63">
                    <c:v>12</c:v>
                  </c:pt>
                  <c:pt idx="64">
                    <c:v>13</c:v>
                  </c:pt>
                  <c:pt idx="65">
                    <c:v>14</c:v>
                  </c:pt>
                  <c:pt idx="66">
                    <c:v>15</c:v>
                  </c:pt>
                  <c:pt idx="67">
                    <c:v>16</c:v>
                  </c:pt>
                  <c:pt idx="68">
                    <c:v>17</c:v>
                  </c:pt>
                  <c:pt idx="69">
                    <c:v>18</c:v>
                  </c:pt>
                  <c:pt idx="70">
                    <c:v>19</c:v>
                  </c:pt>
                  <c:pt idx="71">
                    <c:v>20</c:v>
                  </c:pt>
                  <c:pt idx="72">
                    <c:v>21</c:v>
                  </c:pt>
                  <c:pt idx="73">
                    <c:v>22</c:v>
                  </c:pt>
                  <c:pt idx="74">
                    <c:v>23</c:v>
                  </c:pt>
                  <c:pt idx="75">
                    <c:v>24</c:v>
                  </c:pt>
                  <c:pt idx="76">
                    <c:v>25</c:v>
                  </c:pt>
                  <c:pt idx="77">
                    <c:v>26</c:v>
                  </c:pt>
                  <c:pt idx="78">
                    <c:v>27</c:v>
                  </c:pt>
                  <c:pt idx="79">
                    <c:v>28</c:v>
                  </c:pt>
                  <c:pt idx="80">
                    <c:v>29</c:v>
                  </c:pt>
                  <c:pt idx="81">
                    <c:v>30</c:v>
                  </c:pt>
                  <c:pt idx="82">
                    <c:v>31</c:v>
                  </c:pt>
                  <c:pt idx="83">
                    <c:v>32</c:v>
                  </c:pt>
                  <c:pt idx="84">
                    <c:v>33</c:v>
                  </c:pt>
                  <c:pt idx="85">
                    <c:v>34</c:v>
                  </c:pt>
                  <c:pt idx="86">
                    <c:v>35</c:v>
                  </c:pt>
                  <c:pt idx="87">
                    <c:v>36</c:v>
                  </c:pt>
                  <c:pt idx="88">
                    <c:v>37</c:v>
                  </c:pt>
                  <c:pt idx="89">
                    <c:v>38</c:v>
                  </c:pt>
                  <c:pt idx="90">
                    <c:v>39</c:v>
                  </c:pt>
                  <c:pt idx="91">
                    <c:v>40</c:v>
                  </c:pt>
                  <c:pt idx="92">
                    <c:v>41</c:v>
                  </c:pt>
                  <c:pt idx="93">
                    <c:v>42</c:v>
                  </c:pt>
                  <c:pt idx="94">
                    <c:v>43</c:v>
                  </c:pt>
                  <c:pt idx="95">
                    <c:v>44</c:v>
                  </c:pt>
                  <c:pt idx="96">
                    <c:v>45</c:v>
                  </c:pt>
                  <c:pt idx="97">
                    <c:v>46</c:v>
                  </c:pt>
                  <c:pt idx="98">
                    <c:v>47</c:v>
                  </c:pt>
                  <c:pt idx="99">
                    <c:v>48</c:v>
                  </c:pt>
                  <c:pt idx="100">
                    <c:v>49</c:v>
                  </c:pt>
                  <c:pt idx="101">
                    <c:v>50</c:v>
                  </c:pt>
                  <c:pt idx="102">
                    <c:v>51</c:v>
                  </c:pt>
                  <c:pt idx="103">
                    <c:v>52</c:v>
                  </c:pt>
                  <c:pt idx="104">
                    <c:v>1</c:v>
                  </c:pt>
                  <c:pt idx="105">
                    <c:v>2</c:v>
                  </c:pt>
                  <c:pt idx="106">
                    <c:v>3</c:v>
                  </c:pt>
                  <c:pt idx="107">
                    <c:v>4</c:v>
                  </c:pt>
                  <c:pt idx="108">
                    <c:v>5</c:v>
                  </c:pt>
                  <c:pt idx="109">
                    <c:v>6</c:v>
                  </c:pt>
                  <c:pt idx="110">
                    <c:v>7</c:v>
                  </c:pt>
                  <c:pt idx="111">
                    <c:v>8</c:v>
                  </c:pt>
                  <c:pt idx="112">
                    <c:v>9</c:v>
                  </c:pt>
                  <c:pt idx="113">
                    <c:v>10</c:v>
                  </c:pt>
                  <c:pt idx="114">
                    <c:v>11</c:v>
                  </c:pt>
                  <c:pt idx="115">
                    <c:v>12</c:v>
                  </c:pt>
                  <c:pt idx="116">
                    <c:v>13</c:v>
                  </c:pt>
                  <c:pt idx="117">
                    <c:v>14</c:v>
                  </c:pt>
                  <c:pt idx="118">
                    <c:v>15</c:v>
                  </c:pt>
                  <c:pt idx="119">
                    <c:v>16</c:v>
                  </c:pt>
                  <c:pt idx="120">
                    <c:v>17</c:v>
                  </c:pt>
                  <c:pt idx="121">
                    <c:v>18</c:v>
                  </c:pt>
                  <c:pt idx="122">
                    <c:v>19</c:v>
                  </c:pt>
                  <c:pt idx="123">
                    <c:v>20</c:v>
                  </c:pt>
                  <c:pt idx="124">
                    <c:v>21</c:v>
                  </c:pt>
                  <c:pt idx="125">
                    <c:v>22</c:v>
                  </c:pt>
                  <c:pt idx="126">
                    <c:v>23</c:v>
                  </c:pt>
                  <c:pt idx="127">
                    <c:v>24</c:v>
                  </c:pt>
                  <c:pt idx="128">
                    <c:v>25</c:v>
                  </c:pt>
                  <c:pt idx="129">
                    <c:v>26</c:v>
                  </c:pt>
                  <c:pt idx="130">
                    <c:v>27</c:v>
                  </c:pt>
                  <c:pt idx="131">
                    <c:v>28</c:v>
                  </c:pt>
                  <c:pt idx="132">
                    <c:v>29</c:v>
                  </c:pt>
                  <c:pt idx="133">
                    <c:v>30</c:v>
                  </c:pt>
                  <c:pt idx="134">
                    <c:v>31</c:v>
                  </c:pt>
                  <c:pt idx="135">
                    <c:v>32</c:v>
                  </c:pt>
                  <c:pt idx="136">
                    <c:v>33</c:v>
                  </c:pt>
                  <c:pt idx="137">
                    <c:v>34</c:v>
                  </c:pt>
                  <c:pt idx="138">
                    <c:v>35</c:v>
                  </c:pt>
                  <c:pt idx="139">
                    <c:v>36</c:v>
                  </c:pt>
                  <c:pt idx="140">
                    <c:v>37</c:v>
                  </c:pt>
                  <c:pt idx="141">
                    <c:v>38</c:v>
                  </c:pt>
                  <c:pt idx="142">
                    <c:v>39</c:v>
                  </c:pt>
                  <c:pt idx="143">
                    <c:v>40</c:v>
                  </c:pt>
                  <c:pt idx="144">
                    <c:v>41</c:v>
                  </c:pt>
                  <c:pt idx="145">
                    <c:v>42</c:v>
                  </c:pt>
                  <c:pt idx="146">
                    <c:v>43</c:v>
                  </c:pt>
                  <c:pt idx="147">
                    <c:v>44</c:v>
                  </c:pt>
                  <c:pt idx="148">
                    <c:v>45</c:v>
                  </c:pt>
                  <c:pt idx="149">
                    <c:v>46</c:v>
                  </c:pt>
                  <c:pt idx="150">
                    <c:v>47</c:v>
                  </c:pt>
                  <c:pt idx="151">
                    <c:v>48</c:v>
                  </c:pt>
                  <c:pt idx="152">
                    <c:v>49</c:v>
                  </c:pt>
                  <c:pt idx="153">
                    <c:v>50</c:v>
                  </c:pt>
                  <c:pt idx="154">
                    <c:v>51</c:v>
                  </c:pt>
                  <c:pt idx="155">
                    <c:v>52</c:v>
                  </c:pt>
                  <c:pt idx="156">
                    <c:v>1</c:v>
                  </c:pt>
                  <c:pt idx="157">
                    <c:v>2</c:v>
                  </c:pt>
                  <c:pt idx="158">
                    <c:v>3</c:v>
                  </c:pt>
                  <c:pt idx="159">
                    <c:v>4</c:v>
                  </c:pt>
                  <c:pt idx="160">
                    <c:v>5</c:v>
                  </c:pt>
                  <c:pt idx="161">
                    <c:v>6</c:v>
                  </c:pt>
                  <c:pt idx="162">
                    <c:v>7</c:v>
                  </c:pt>
                  <c:pt idx="163">
                    <c:v>8</c:v>
                  </c:pt>
                  <c:pt idx="164">
                    <c:v>9</c:v>
                  </c:pt>
                  <c:pt idx="165">
                    <c:v>10</c:v>
                  </c:pt>
                  <c:pt idx="166">
                    <c:v>11</c:v>
                  </c:pt>
                  <c:pt idx="167">
                    <c:v>12</c:v>
                  </c:pt>
                  <c:pt idx="168">
                    <c:v>13</c:v>
                  </c:pt>
                  <c:pt idx="169">
                    <c:v>14</c:v>
                  </c:pt>
                  <c:pt idx="170">
                    <c:v>15</c:v>
                  </c:pt>
                  <c:pt idx="171">
                    <c:v>16</c:v>
                  </c:pt>
                  <c:pt idx="172">
                    <c:v>17</c:v>
                  </c:pt>
                  <c:pt idx="173">
                    <c:v>18</c:v>
                  </c:pt>
                  <c:pt idx="174">
                    <c:v>19</c:v>
                  </c:pt>
                  <c:pt idx="175">
                    <c:v>20</c:v>
                  </c:pt>
                  <c:pt idx="176">
                    <c:v>21</c:v>
                  </c:pt>
                  <c:pt idx="177">
                    <c:v>22</c:v>
                  </c:pt>
                  <c:pt idx="178">
                    <c:v>23</c:v>
                  </c:pt>
                  <c:pt idx="179">
                    <c:v>24</c:v>
                  </c:pt>
                  <c:pt idx="180">
                    <c:v>25</c:v>
                  </c:pt>
                  <c:pt idx="181">
                    <c:v>26</c:v>
                  </c:pt>
                  <c:pt idx="182">
                    <c:v>27</c:v>
                  </c:pt>
                  <c:pt idx="183">
                    <c:v>28</c:v>
                  </c:pt>
                  <c:pt idx="184">
                    <c:v>29</c:v>
                  </c:pt>
                  <c:pt idx="185">
                    <c:v>30</c:v>
                  </c:pt>
                  <c:pt idx="186">
                    <c:v>31</c:v>
                  </c:pt>
                  <c:pt idx="187">
                    <c:v>32</c:v>
                  </c:pt>
                  <c:pt idx="188">
                    <c:v>33</c:v>
                  </c:pt>
                  <c:pt idx="189">
                    <c:v>34</c:v>
                  </c:pt>
                  <c:pt idx="190">
                    <c:v>35</c:v>
                  </c:pt>
                  <c:pt idx="191">
                    <c:v>36</c:v>
                  </c:pt>
                  <c:pt idx="192">
                    <c:v>37</c:v>
                  </c:pt>
                  <c:pt idx="193">
                    <c:v>38</c:v>
                  </c:pt>
                  <c:pt idx="194">
                    <c:v>39</c:v>
                  </c:pt>
                  <c:pt idx="195">
                    <c:v>40</c:v>
                  </c:pt>
                  <c:pt idx="196">
                    <c:v>41</c:v>
                  </c:pt>
                  <c:pt idx="197">
                    <c:v>42</c:v>
                  </c:pt>
                  <c:pt idx="198">
                    <c:v>43</c:v>
                  </c:pt>
                  <c:pt idx="199">
                    <c:v>44</c:v>
                  </c:pt>
                  <c:pt idx="200">
                    <c:v>45</c:v>
                  </c:pt>
                  <c:pt idx="201">
                    <c:v>46</c:v>
                  </c:pt>
                  <c:pt idx="202">
                    <c:v>47</c:v>
                  </c:pt>
                  <c:pt idx="203">
                    <c:v>48</c:v>
                  </c:pt>
                  <c:pt idx="204">
                    <c:v>49</c:v>
                  </c:pt>
                  <c:pt idx="205">
                    <c:v>50</c:v>
                  </c:pt>
                  <c:pt idx="206">
                    <c:v>51</c:v>
                  </c:pt>
                  <c:pt idx="207">
                    <c:v>52</c:v>
                  </c:pt>
                  <c:pt idx="208">
                    <c:v>1</c:v>
                  </c:pt>
                  <c:pt idx="209">
                    <c:v>2</c:v>
                  </c:pt>
                  <c:pt idx="210">
                    <c:v>3</c:v>
                  </c:pt>
                  <c:pt idx="211">
                    <c:v>4</c:v>
                  </c:pt>
                  <c:pt idx="212">
                    <c:v>5</c:v>
                  </c:pt>
                  <c:pt idx="213">
                    <c:v>6</c:v>
                  </c:pt>
                  <c:pt idx="214">
                    <c:v>7</c:v>
                  </c:pt>
                  <c:pt idx="215">
                    <c:v>8</c:v>
                  </c:pt>
                  <c:pt idx="216">
                    <c:v>9</c:v>
                  </c:pt>
                  <c:pt idx="217">
                    <c:v>10</c:v>
                  </c:pt>
                  <c:pt idx="218">
                    <c:v>11</c:v>
                  </c:pt>
                  <c:pt idx="219">
                    <c:v>12</c:v>
                  </c:pt>
                  <c:pt idx="220">
                    <c:v>13</c:v>
                  </c:pt>
                  <c:pt idx="221">
                    <c:v>14</c:v>
                  </c:pt>
                  <c:pt idx="222">
                    <c:v>15</c:v>
                  </c:pt>
                  <c:pt idx="223">
                    <c:v>16</c:v>
                  </c:pt>
                  <c:pt idx="224">
                    <c:v>17</c:v>
                  </c:pt>
                  <c:pt idx="225">
                    <c:v>18</c:v>
                  </c:pt>
                  <c:pt idx="226">
                    <c:v>19</c:v>
                  </c:pt>
                  <c:pt idx="227">
                    <c:v>20</c:v>
                  </c:pt>
                  <c:pt idx="228">
                    <c:v>21</c:v>
                  </c:pt>
                  <c:pt idx="229">
                    <c:v>22</c:v>
                  </c:pt>
                  <c:pt idx="230">
                    <c:v>23</c:v>
                  </c:pt>
                  <c:pt idx="231">
                    <c:v>24</c:v>
                  </c:pt>
                  <c:pt idx="232">
                    <c:v>25</c:v>
                  </c:pt>
                  <c:pt idx="233">
                    <c:v>26</c:v>
                  </c:pt>
                  <c:pt idx="234">
                    <c:v>27</c:v>
                  </c:pt>
                  <c:pt idx="235">
                    <c:v>28</c:v>
                  </c:pt>
                  <c:pt idx="236">
                    <c:v>29</c:v>
                  </c:pt>
                  <c:pt idx="237">
                    <c:v>30</c:v>
                  </c:pt>
                  <c:pt idx="238">
                    <c:v>31</c:v>
                  </c:pt>
                  <c:pt idx="239">
                    <c:v>32</c:v>
                  </c:pt>
                  <c:pt idx="240">
                    <c:v>33</c:v>
                  </c:pt>
                  <c:pt idx="241">
                    <c:v>34</c:v>
                  </c:pt>
                  <c:pt idx="242">
                    <c:v>35</c:v>
                  </c:pt>
                  <c:pt idx="243">
                    <c:v>36</c:v>
                  </c:pt>
                  <c:pt idx="244">
                    <c:v>37</c:v>
                  </c:pt>
                  <c:pt idx="245">
                    <c:v>38</c:v>
                  </c:pt>
                  <c:pt idx="246">
                    <c:v>39</c:v>
                  </c:pt>
                  <c:pt idx="247">
                    <c:v>40</c:v>
                  </c:pt>
                  <c:pt idx="248">
                    <c:v>41</c:v>
                  </c:pt>
                  <c:pt idx="249">
                    <c:v>42</c:v>
                  </c:pt>
                  <c:pt idx="250">
                    <c:v>43</c:v>
                  </c:pt>
                  <c:pt idx="251">
                    <c:v>44</c:v>
                  </c:pt>
                  <c:pt idx="252">
                    <c:v>45</c:v>
                  </c:pt>
                  <c:pt idx="253">
                    <c:v>46</c:v>
                  </c:pt>
                  <c:pt idx="254">
                    <c:v>47</c:v>
                  </c:pt>
                  <c:pt idx="255">
                    <c:v>48</c:v>
                  </c:pt>
                  <c:pt idx="256">
                    <c:v>49</c:v>
                  </c:pt>
                  <c:pt idx="257">
                    <c:v>50</c:v>
                  </c:pt>
                  <c:pt idx="258">
                    <c:v>51</c:v>
                  </c:pt>
                  <c:pt idx="259">
                    <c:v>52</c:v>
                  </c:pt>
                  <c:pt idx="260">
                    <c:v>1</c:v>
                  </c:pt>
                  <c:pt idx="261">
                    <c:v>2</c:v>
                  </c:pt>
                  <c:pt idx="262">
                    <c:v>3</c:v>
                  </c:pt>
                  <c:pt idx="263">
                    <c:v>4</c:v>
                  </c:pt>
                  <c:pt idx="264">
                    <c:v>5</c:v>
                  </c:pt>
                  <c:pt idx="265">
                    <c:v>6</c:v>
                  </c:pt>
                  <c:pt idx="266">
                    <c:v>7</c:v>
                  </c:pt>
                  <c:pt idx="267">
                    <c:v>8</c:v>
                  </c:pt>
                  <c:pt idx="268">
                    <c:v>9</c:v>
                  </c:pt>
                  <c:pt idx="269">
                    <c:v>10</c:v>
                  </c:pt>
                  <c:pt idx="270">
                    <c:v>11</c:v>
                  </c:pt>
                  <c:pt idx="271">
                    <c:v>12</c:v>
                  </c:pt>
                  <c:pt idx="272">
                    <c:v>13</c:v>
                  </c:pt>
                  <c:pt idx="273">
                    <c:v>14</c:v>
                  </c:pt>
                  <c:pt idx="274">
                    <c:v>15</c:v>
                  </c:pt>
                  <c:pt idx="275">
                    <c:v>16</c:v>
                  </c:pt>
                  <c:pt idx="276">
                    <c:v>17</c:v>
                  </c:pt>
                  <c:pt idx="277">
                    <c:v>18</c:v>
                  </c:pt>
                  <c:pt idx="278">
                    <c:v>19</c:v>
                  </c:pt>
                  <c:pt idx="279">
                    <c:v>20</c:v>
                  </c:pt>
                  <c:pt idx="280">
                    <c:v>21</c:v>
                  </c:pt>
                  <c:pt idx="281">
                    <c:v>22</c:v>
                  </c:pt>
                  <c:pt idx="282">
                    <c:v>23</c:v>
                  </c:pt>
                  <c:pt idx="283">
                    <c:v>24</c:v>
                  </c:pt>
                  <c:pt idx="284">
                    <c:v>25</c:v>
                  </c:pt>
                  <c:pt idx="285">
                    <c:v>26</c:v>
                  </c:pt>
                  <c:pt idx="286">
                    <c:v>27</c:v>
                  </c:pt>
                  <c:pt idx="287">
                    <c:v>28</c:v>
                  </c:pt>
                  <c:pt idx="288">
                    <c:v>29</c:v>
                  </c:pt>
                  <c:pt idx="289">
                    <c:v>30</c:v>
                  </c:pt>
                  <c:pt idx="290">
                    <c:v>31</c:v>
                  </c:pt>
                  <c:pt idx="291">
                    <c:v>32</c:v>
                  </c:pt>
                  <c:pt idx="292">
                    <c:v>33</c:v>
                  </c:pt>
                  <c:pt idx="293">
                    <c:v>34</c:v>
                  </c:pt>
                  <c:pt idx="294">
                    <c:v>35</c:v>
                  </c:pt>
                  <c:pt idx="295">
                    <c:v>36</c:v>
                  </c:pt>
                  <c:pt idx="296">
                    <c:v>37</c:v>
                  </c:pt>
                  <c:pt idx="297">
                    <c:v>38</c:v>
                  </c:pt>
                  <c:pt idx="298">
                    <c:v>39</c:v>
                  </c:pt>
                  <c:pt idx="299">
                    <c:v>40</c:v>
                  </c:pt>
                  <c:pt idx="300">
                    <c:v>41</c:v>
                  </c:pt>
                  <c:pt idx="301">
                    <c:v>42</c:v>
                  </c:pt>
                  <c:pt idx="302">
                    <c:v>43</c:v>
                  </c:pt>
                  <c:pt idx="303">
                    <c:v>44</c:v>
                  </c:pt>
                  <c:pt idx="304">
                    <c:v>45</c:v>
                  </c:pt>
                  <c:pt idx="305">
                    <c:v>46</c:v>
                  </c:pt>
                  <c:pt idx="306">
                    <c:v>47</c:v>
                  </c:pt>
                  <c:pt idx="307">
                    <c:v>48</c:v>
                  </c:pt>
                  <c:pt idx="308">
                    <c:v>49</c:v>
                  </c:pt>
                  <c:pt idx="309">
                    <c:v>50</c:v>
                  </c:pt>
                  <c:pt idx="310">
                    <c:v>51</c:v>
                  </c:pt>
                  <c:pt idx="311">
                    <c:v>52</c:v>
                  </c:pt>
                </c:lvl>
                <c:lvl>
                  <c:pt idx="0">
                    <c:v>2017</c:v>
                  </c:pt>
                  <c:pt idx="52">
                    <c:v>2018</c:v>
                  </c:pt>
                  <c:pt idx="104">
                    <c:v>2019</c:v>
                  </c:pt>
                  <c:pt idx="156">
                    <c:v>2020</c:v>
                  </c:pt>
                  <c:pt idx="208">
                    <c:v>2021</c:v>
                  </c:pt>
                  <c:pt idx="260">
                    <c:v>2022</c:v>
                  </c:pt>
                </c:lvl>
              </c:multiLvlStrCache>
            </c:multiLvlStrRef>
          </c:cat>
          <c:val>
            <c:numRef>
              <c:f>'All cases'!$F$2:$F$313</c:f>
              <c:numCache>
                <c:formatCode>General</c:formatCode>
                <c:ptCount val="312"/>
                <c:pt idx="0">
                  <c:v>15.8</c:v>
                </c:pt>
                <c:pt idx="1">
                  <c:v>15.8</c:v>
                </c:pt>
                <c:pt idx="2">
                  <c:v>15.8</c:v>
                </c:pt>
                <c:pt idx="3">
                  <c:v>15.8</c:v>
                </c:pt>
                <c:pt idx="4">
                  <c:v>15.8</c:v>
                </c:pt>
                <c:pt idx="5">
                  <c:v>15.8</c:v>
                </c:pt>
                <c:pt idx="6">
                  <c:v>15.8</c:v>
                </c:pt>
                <c:pt idx="7">
                  <c:v>15.8</c:v>
                </c:pt>
                <c:pt idx="8">
                  <c:v>15.8</c:v>
                </c:pt>
                <c:pt idx="9">
                  <c:v>15.8</c:v>
                </c:pt>
                <c:pt idx="10">
                  <c:v>15.8</c:v>
                </c:pt>
                <c:pt idx="11">
                  <c:v>15.8</c:v>
                </c:pt>
                <c:pt idx="12">
                  <c:v>15.8</c:v>
                </c:pt>
                <c:pt idx="13">
                  <c:v>15.8</c:v>
                </c:pt>
                <c:pt idx="14">
                  <c:v>15.8</c:v>
                </c:pt>
                <c:pt idx="15">
                  <c:v>15.8</c:v>
                </c:pt>
                <c:pt idx="16">
                  <c:v>15.8</c:v>
                </c:pt>
                <c:pt idx="17">
                  <c:v>15.8</c:v>
                </c:pt>
                <c:pt idx="18">
                  <c:v>15.8</c:v>
                </c:pt>
                <c:pt idx="19">
                  <c:v>15.8</c:v>
                </c:pt>
                <c:pt idx="20">
                  <c:v>15.8</c:v>
                </c:pt>
                <c:pt idx="21">
                  <c:v>15.8</c:v>
                </c:pt>
                <c:pt idx="22">
                  <c:v>15.8</c:v>
                </c:pt>
                <c:pt idx="23">
                  <c:v>15.8</c:v>
                </c:pt>
                <c:pt idx="24">
                  <c:v>15.8</c:v>
                </c:pt>
                <c:pt idx="25">
                  <c:v>15.8</c:v>
                </c:pt>
                <c:pt idx="26">
                  <c:v>15.8</c:v>
                </c:pt>
                <c:pt idx="27">
                  <c:v>15.8</c:v>
                </c:pt>
                <c:pt idx="28">
                  <c:v>15.8</c:v>
                </c:pt>
                <c:pt idx="29">
                  <c:v>15.8</c:v>
                </c:pt>
                <c:pt idx="30">
                  <c:v>15.8</c:v>
                </c:pt>
                <c:pt idx="31">
                  <c:v>15.8</c:v>
                </c:pt>
                <c:pt idx="32">
                  <c:v>15.8</c:v>
                </c:pt>
                <c:pt idx="33">
                  <c:v>15.8</c:v>
                </c:pt>
                <c:pt idx="34">
                  <c:v>15.8</c:v>
                </c:pt>
                <c:pt idx="35">
                  <c:v>15.8</c:v>
                </c:pt>
                <c:pt idx="36">
                  <c:v>15.8</c:v>
                </c:pt>
                <c:pt idx="37">
                  <c:v>15.8</c:v>
                </c:pt>
                <c:pt idx="38">
                  <c:v>15.8</c:v>
                </c:pt>
                <c:pt idx="39">
                  <c:v>15.8</c:v>
                </c:pt>
                <c:pt idx="40">
                  <c:v>15.8</c:v>
                </c:pt>
                <c:pt idx="41">
                  <c:v>15.8</c:v>
                </c:pt>
                <c:pt idx="42">
                  <c:v>15.8</c:v>
                </c:pt>
                <c:pt idx="43">
                  <c:v>15.8</c:v>
                </c:pt>
                <c:pt idx="44">
                  <c:v>15.8</c:v>
                </c:pt>
                <c:pt idx="45">
                  <c:v>15.8</c:v>
                </c:pt>
                <c:pt idx="46">
                  <c:v>15.8</c:v>
                </c:pt>
                <c:pt idx="47">
                  <c:v>15.8</c:v>
                </c:pt>
                <c:pt idx="48">
                  <c:v>15.8</c:v>
                </c:pt>
                <c:pt idx="49">
                  <c:v>15.8</c:v>
                </c:pt>
                <c:pt idx="50">
                  <c:v>15.8</c:v>
                </c:pt>
                <c:pt idx="51">
                  <c:v>15.8</c:v>
                </c:pt>
                <c:pt idx="52">
                  <c:v>15.8</c:v>
                </c:pt>
                <c:pt idx="53">
                  <c:v>15.8</c:v>
                </c:pt>
                <c:pt idx="54">
                  <c:v>15.8</c:v>
                </c:pt>
                <c:pt idx="55">
                  <c:v>15.8</c:v>
                </c:pt>
                <c:pt idx="56">
                  <c:v>15.8</c:v>
                </c:pt>
                <c:pt idx="57">
                  <c:v>15.8</c:v>
                </c:pt>
                <c:pt idx="58">
                  <c:v>15.8</c:v>
                </c:pt>
                <c:pt idx="59">
                  <c:v>15.8</c:v>
                </c:pt>
                <c:pt idx="60">
                  <c:v>15.8</c:v>
                </c:pt>
                <c:pt idx="61">
                  <c:v>15.8</c:v>
                </c:pt>
                <c:pt idx="62">
                  <c:v>15.8</c:v>
                </c:pt>
                <c:pt idx="63">
                  <c:v>15.8</c:v>
                </c:pt>
                <c:pt idx="64">
                  <c:v>15.8</c:v>
                </c:pt>
                <c:pt idx="65">
                  <c:v>15.8</c:v>
                </c:pt>
                <c:pt idx="66">
                  <c:v>15.8</c:v>
                </c:pt>
                <c:pt idx="67">
                  <c:v>15.8</c:v>
                </c:pt>
                <c:pt idx="68">
                  <c:v>15.8</c:v>
                </c:pt>
                <c:pt idx="69">
                  <c:v>15.8</c:v>
                </c:pt>
                <c:pt idx="70">
                  <c:v>15.8</c:v>
                </c:pt>
                <c:pt idx="71">
                  <c:v>15.8</c:v>
                </c:pt>
                <c:pt idx="72">
                  <c:v>15.8</c:v>
                </c:pt>
                <c:pt idx="73">
                  <c:v>15.8</c:v>
                </c:pt>
                <c:pt idx="74">
                  <c:v>15.8</c:v>
                </c:pt>
                <c:pt idx="75">
                  <c:v>15.8</c:v>
                </c:pt>
                <c:pt idx="76">
                  <c:v>15.8</c:v>
                </c:pt>
                <c:pt idx="77">
                  <c:v>15.8</c:v>
                </c:pt>
                <c:pt idx="78">
                  <c:v>15.8</c:v>
                </c:pt>
                <c:pt idx="79">
                  <c:v>15.8</c:v>
                </c:pt>
                <c:pt idx="80">
                  <c:v>15.8</c:v>
                </c:pt>
                <c:pt idx="81">
                  <c:v>15.8</c:v>
                </c:pt>
                <c:pt idx="82">
                  <c:v>15.8</c:v>
                </c:pt>
                <c:pt idx="83">
                  <c:v>15.8</c:v>
                </c:pt>
                <c:pt idx="84">
                  <c:v>15.8</c:v>
                </c:pt>
                <c:pt idx="85">
                  <c:v>15.8</c:v>
                </c:pt>
                <c:pt idx="86">
                  <c:v>15.8</c:v>
                </c:pt>
                <c:pt idx="87">
                  <c:v>15.8</c:v>
                </c:pt>
                <c:pt idx="88">
                  <c:v>15.8</c:v>
                </c:pt>
                <c:pt idx="89">
                  <c:v>15.8</c:v>
                </c:pt>
                <c:pt idx="90">
                  <c:v>15.8</c:v>
                </c:pt>
                <c:pt idx="91">
                  <c:v>15.8</c:v>
                </c:pt>
                <c:pt idx="92">
                  <c:v>15.8</c:v>
                </c:pt>
                <c:pt idx="93">
                  <c:v>15.8</c:v>
                </c:pt>
                <c:pt idx="94">
                  <c:v>15.8</c:v>
                </c:pt>
                <c:pt idx="95">
                  <c:v>15.8</c:v>
                </c:pt>
                <c:pt idx="96">
                  <c:v>15.8</c:v>
                </c:pt>
                <c:pt idx="97">
                  <c:v>15.8</c:v>
                </c:pt>
                <c:pt idx="98">
                  <c:v>15.8</c:v>
                </c:pt>
                <c:pt idx="99">
                  <c:v>15.8</c:v>
                </c:pt>
                <c:pt idx="100">
                  <c:v>15.8</c:v>
                </c:pt>
                <c:pt idx="101">
                  <c:v>15.8</c:v>
                </c:pt>
                <c:pt idx="102">
                  <c:v>15.8</c:v>
                </c:pt>
                <c:pt idx="103">
                  <c:v>15.8</c:v>
                </c:pt>
                <c:pt idx="104">
                  <c:v>15.8</c:v>
                </c:pt>
                <c:pt idx="105">
                  <c:v>15.8</c:v>
                </c:pt>
                <c:pt idx="106">
                  <c:v>15.8</c:v>
                </c:pt>
                <c:pt idx="107">
                  <c:v>15.8</c:v>
                </c:pt>
                <c:pt idx="108">
                  <c:v>15.8</c:v>
                </c:pt>
                <c:pt idx="109">
                  <c:v>15.8</c:v>
                </c:pt>
                <c:pt idx="110">
                  <c:v>15.8</c:v>
                </c:pt>
                <c:pt idx="111">
                  <c:v>15.8</c:v>
                </c:pt>
                <c:pt idx="112">
                  <c:v>15.8</c:v>
                </c:pt>
                <c:pt idx="113">
                  <c:v>15.8</c:v>
                </c:pt>
                <c:pt idx="114">
                  <c:v>15.8</c:v>
                </c:pt>
                <c:pt idx="115">
                  <c:v>15.8</c:v>
                </c:pt>
                <c:pt idx="116">
                  <c:v>15.8</c:v>
                </c:pt>
                <c:pt idx="117">
                  <c:v>15.8</c:v>
                </c:pt>
                <c:pt idx="118">
                  <c:v>15.8</c:v>
                </c:pt>
                <c:pt idx="119">
                  <c:v>15.8</c:v>
                </c:pt>
                <c:pt idx="120">
                  <c:v>15.8</c:v>
                </c:pt>
                <c:pt idx="121">
                  <c:v>15.8</c:v>
                </c:pt>
                <c:pt idx="122">
                  <c:v>15.8</c:v>
                </c:pt>
                <c:pt idx="123">
                  <c:v>15.8</c:v>
                </c:pt>
                <c:pt idx="124">
                  <c:v>15.8</c:v>
                </c:pt>
                <c:pt idx="125">
                  <c:v>15.8</c:v>
                </c:pt>
                <c:pt idx="126">
                  <c:v>15.8</c:v>
                </c:pt>
                <c:pt idx="127">
                  <c:v>15.8</c:v>
                </c:pt>
                <c:pt idx="128">
                  <c:v>15.8</c:v>
                </c:pt>
                <c:pt idx="129">
                  <c:v>15.8</c:v>
                </c:pt>
                <c:pt idx="130">
                  <c:v>15.8</c:v>
                </c:pt>
                <c:pt idx="131">
                  <c:v>15.8</c:v>
                </c:pt>
                <c:pt idx="132">
                  <c:v>15.8</c:v>
                </c:pt>
                <c:pt idx="133">
                  <c:v>15.8</c:v>
                </c:pt>
                <c:pt idx="134">
                  <c:v>15.8</c:v>
                </c:pt>
                <c:pt idx="135">
                  <c:v>15.8</c:v>
                </c:pt>
                <c:pt idx="136">
                  <c:v>15.8</c:v>
                </c:pt>
                <c:pt idx="137">
                  <c:v>15.8</c:v>
                </c:pt>
                <c:pt idx="138">
                  <c:v>15.8</c:v>
                </c:pt>
                <c:pt idx="139">
                  <c:v>15.8</c:v>
                </c:pt>
                <c:pt idx="140">
                  <c:v>15.8</c:v>
                </c:pt>
                <c:pt idx="141">
                  <c:v>15.8</c:v>
                </c:pt>
                <c:pt idx="142">
                  <c:v>15.8</c:v>
                </c:pt>
                <c:pt idx="143">
                  <c:v>15.8</c:v>
                </c:pt>
                <c:pt idx="144">
                  <c:v>15.8</c:v>
                </c:pt>
                <c:pt idx="145">
                  <c:v>15.8</c:v>
                </c:pt>
                <c:pt idx="146">
                  <c:v>15.8</c:v>
                </c:pt>
                <c:pt idx="147">
                  <c:v>15.8</c:v>
                </c:pt>
                <c:pt idx="148">
                  <c:v>15.8</c:v>
                </c:pt>
                <c:pt idx="149">
                  <c:v>15.8</c:v>
                </c:pt>
                <c:pt idx="150">
                  <c:v>15.8</c:v>
                </c:pt>
                <c:pt idx="151">
                  <c:v>15.8</c:v>
                </c:pt>
                <c:pt idx="152">
                  <c:v>15.8</c:v>
                </c:pt>
                <c:pt idx="153">
                  <c:v>15.8</c:v>
                </c:pt>
                <c:pt idx="154">
                  <c:v>15.8</c:v>
                </c:pt>
                <c:pt idx="155">
                  <c:v>15.8</c:v>
                </c:pt>
                <c:pt idx="156">
                  <c:v>15.8</c:v>
                </c:pt>
                <c:pt idx="157">
                  <c:v>15.8</c:v>
                </c:pt>
                <c:pt idx="158">
                  <c:v>15.8</c:v>
                </c:pt>
                <c:pt idx="159">
                  <c:v>15.8</c:v>
                </c:pt>
                <c:pt idx="160">
                  <c:v>15.8</c:v>
                </c:pt>
                <c:pt idx="161">
                  <c:v>15.8</c:v>
                </c:pt>
                <c:pt idx="162">
                  <c:v>15.8</c:v>
                </c:pt>
                <c:pt idx="163">
                  <c:v>15.8</c:v>
                </c:pt>
                <c:pt idx="164">
                  <c:v>15.8</c:v>
                </c:pt>
                <c:pt idx="165">
                  <c:v>15.8</c:v>
                </c:pt>
                <c:pt idx="166">
                  <c:v>15.8</c:v>
                </c:pt>
                <c:pt idx="167">
                  <c:v>15.8</c:v>
                </c:pt>
                <c:pt idx="168">
                  <c:v>15.8</c:v>
                </c:pt>
                <c:pt idx="169">
                  <c:v>15.8</c:v>
                </c:pt>
                <c:pt idx="170">
                  <c:v>15.8</c:v>
                </c:pt>
                <c:pt idx="171">
                  <c:v>15.8</c:v>
                </c:pt>
                <c:pt idx="172">
                  <c:v>15.8</c:v>
                </c:pt>
                <c:pt idx="173">
                  <c:v>15.8</c:v>
                </c:pt>
                <c:pt idx="174">
                  <c:v>15.8</c:v>
                </c:pt>
                <c:pt idx="175">
                  <c:v>15.8</c:v>
                </c:pt>
                <c:pt idx="176">
                  <c:v>15.8</c:v>
                </c:pt>
                <c:pt idx="177">
                  <c:v>15.8</c:v>
                </c:pt>
                <c:pt idx="178">
                  <c:v>15.8</c:v>
                </c:pt>
                <c:pt idx="179">
                  <c:v>15.8</c:v>
                </c:pt>
                <c:pt idx="180">
                  <c:v>15.8</c:v>
                </c:pt>
                <c:pt idx="181">
                  <c:v>15.8</c:v>
                </c:pt>
                <c:pt idx="182">
                  <c:v>15.8</c:v>
                </c:pt>
                <c:pt idx="183">
                  <c:v>15.8</c:v>
                </c:pt>
                <c:pt idx="184">
                  <c:v>15.8</c:v>
                </c:pt>
                <c:pt idx="185">
                  <c:v>15.8</c:v>
                </c:pt>
                <c:pt idx="186">
                  <c:v>15.8</c:v>
                </c:pt>
                <c:pt idx="187">
                  <c:v>15.8</c:v>
                </c:pt>
                <c:pt idx="188">
                  <c:v>15.8</c:v>
                </c:pt>
                <c:pt idx="189">
                  <c:v>15.8</c:v>
                </c:pt>
                <c:pt idx="190">
                  <c:v>15.8</c:v>
                </c:pt>
                <c:pt idx="191">
                  <c:v>15.8</c:v>
                </c:pt>
                <c:pt idx="192">
                  <c:v>15.8</c:v>
                </c:pt>
                <c:pt idx="193">
                  <c:v>15.8</c:v>
                </c:pt>
                <c:pt idx="194">
                  <c:v>15.8</c:v>
                </c:pt>
                <c:pt idx="195">
                  <c:v>15.8</c:v>
                </c:pt>
                <c:pt idx="196">
                  <c:v>15.8</c:v>
                </c:pt>
                <c:pt idx="197">
                  <c:v>15.8</c:v>
                </c:pt>
                <c:pt idx="198">
                  <c:v>15.8</c:v>
                </c:pt>
                <c:pt idx="199">
                  <c:v>15.8</c:v>
                </c:pt>
                <c:pt idx="200">
                  <c:v>15.8</c:v>
                </c:pt>
                <c:pt idx="201">
                  <c:v>15.8</c:v>
                </c:pt>
                <c:pt idx="202">
                  <c:v>15.8</c:v>
                </c:pt>
                <c:pt idx="203">
                  <c:v>15.8</c:v>
                </c:pt>
                <c:pt idx="204">
                  <c:v>15.8</c:v>
                </c:pt>
                <c:pt idx="205">
                  <c:v>15.8</c:v>
                </c:pt>
                <c:pt idx="206">
                  <c:v>15.8</c:v>
                </c:pt>
                <c:pt idx="207">
                  <c:v>15.8</c:v>
                </c:pt>
                <c:pt idx="208">
                  <c:v>15.8</c:v>
                </c:pt>
                <c:pt idx="209">
                  <c:v>15.8</c:v>
                </c:pt>
                <c:pt idx="210">
                  <c:v>15.8</c:v>
                </c:pt>
                <c:pt idx="211">
                  <c:v>15.8</c:v>
                </c:pt>
                <c:pt idx="212">
                  <c:v>15.8</c:v>
                </c:pt>
                <c:pt idx="213">
                  <c:v>15.8</c:v>
                </c:pt>
                <c:pt idx="214">
                  <c:v>15.8</c:v>
                </c:pt>
                <c:pt idx="215">
                  <c:v>15.8</c:v>
                </c:pt>
                <c:pt idx="216">
                  <c:v>15.8</c:v>
                </c:pt>
                <c:pt idx="217">
                  <c:v>15.8</c:v>
                </c:pt>
                <c:pt idx="218">
                  <c:v>15.8</c:v>
                </c:pt>
                <c:pt idx="219">
                  <c:v>15.8</c:v>
                </c:pt>
                <c:pt idx="220">
                  <c:v>15.8</c:v>
                </c:pt>
                <c:pt idx="221">
                  <c:v>15.8</c:v>
                </c:pt>
                <c:pt idx="222">
                  <c:v>15.8</c:v>
                </c:pt>
                <c:pt idx="223">
                  <c:v>15.8</c:v>
                </c:pt>
                <c:pt idx="224">
                  <c:v>15.8</c:v>
                </c:pt>
                <c:pt idx="225">
                  <c:v>15.8</c:v>
                </c:pt>
                <c:pt idx="226">
                  <c:v>15.8</c:v>
                </c:pt>
                <c:pt idx="227">
                  <c:v>15.8</c:v>
                </c:pt>
                <c:pt idx="228">
                  <c:v>15.8</c:v>
                </c:pt>
                <c:pt idx="229">
                  <c:v>15.8</c:v>
                </c:pt>
                <c:pt idx="230">
                  <c:v>15.8</c:v>
                </c:pt>
                <c:pt idx="231">
                  <c:v>15.8</c:v>
                </c:pt>
                <c:pt idx="232">
                  <c:v>15.8</c:v>
                </c:pt>
                <c:pt idx="233">
                  <c:v>15.8</c:v>
                </c:pt>
                <c:pt idx="234">
                  <c:v>15.8</c:v>
                </c:pt>
                <c:pt idx="235">
                  <c:v>15.8</c:v>
                </c:pt>
                <c:pt idx="236">
                  <c:v>15.8</c:v>
                </c:pt>
                <c:pt idx="237">
                  <c:v>15.8</c:v>
                </c:pt>
                <c:pt idx="238">
                  <c:v>15.8</c:v>
                </c:pt>
                <c:pt idx="239">
                  <c:v>15.8</c:v>
                </c:pt>
                <c:pt idx="240">
                  <c:v>15.8</c:v>
                </c:pt>
                <c:pt idx="241">
                  <c:v>15.8</c:v>
                </c:pt>
                <c:pt idx="242">
                  <c:v>15.8</c:v>
                </c:pt>
                <c:pt idx="243">
                  <c:v>15.8</c:v>
                </c:pt>
                <c:pt idx="244">
                  <c:v>15.8</c:v>
                </c:pt>
                <c:pt idx="245">
                  <c:v>15.8</c:v>
                </c:pt>
                <c:pt idx="246">
                  <c:v>15.8</c:v>
                </c:pt>
                <c:pt idx="247">
                  <c:v>15.8</c:v>
                </c:pt>
                <c:pt idx="248">
                  <c:v>15.8</c:v>
                </c:pt>
                <c:pt idx="249">
                  <c:v>15.8</c:v>
                </c:pt>
                <c:pt idx="250">
                  <c:v>15.8</c:v>
                </c:pt>
                <c:pt idx="251">
                  <c:v>15.8</c:v>
                </c:pt>
                <c:pt idx="252">
                  <c:v>15.8</c:v>
                </c:pt>
                <c:pt idx="253">
                  <c:v>15.8</c:v>
                </c:pt>
                <c:pt idx="254">
                  <c:v>15.8</c:v>
                </c:pt>
                <c:pt idx="255">
                  <c:v>15.8</c:v>
                </c:pt>
                <c:pt idx="256">
                  <c:v>15.8</c:v>
                </c:pt>
                <c:pt idx="257">
                  <c:v>15.8</c:v>
                </c:pt>
                <c:pt idx="258">
                  <c:v>15.8</c:v>
                </c:pt>
                <c:pt idx="259">
                  <c:v>15.8</c:v>
                </c:pt>
                <c:pt idx="260">
                  <c:v>15.8</c:v>
                </c:pt>
                <c:pt idx="261">
                  <c:v>15.8</c:v>
                </c:pt>
                <c:pt idx="262">
                  <c:v>15.8</c:v>
                </c:pt>
                <c:pt idx="263">
                  <c:v>15.8</c:v>
                </c:pt>
                <c:pt idx="264">
                  <c:v>15.8</c:v>
                </c:pt>
                <c:pt idx="265">
                  <c:v>15.8</c:v>
                </c:pt>
                <c:pt idx="266">
                  <c:v>15.8</c:v>
                </c:pt>
                <c:pt idx="267">
                  <c:v>15.8</c:v>
                </c:pt>
                <c:pt idx="268">
                  <c:v>15.8</c:v>
                </c:pt>
                <c:pt idx="269">
                  <c:v>15.8</c:v>
                </c:pt>
                <c:pt idx="270">
                  <c:v>15.8</c:v>
                </c:pt>
                <c:pt idx="271">
                  <c:v>15.8</c:v>
                </c:pt>
                <c:pt idx="272">
                  <c:v>15.8</c:v>
                </c:pt>
                <c:pt idx="273">
                  <c:v>15.8</c:v>
                </c:pt>
                <c:pt idx="274">
                  <c:v>15.8</c:v>
                </c:pt>
                <c:pt idx="275">
                  <c:v>15.8</c:v>
                </c:pt>
                <c:pt idx="276">
                  <c:v>15.8</c:v>
                </c:pt>
                <c:pt idx="277">
                  <c:v>15.8</c:v>
                </c:pt>
                <c:pt idx="278">
                  <c:v>15.8</c:v>
                </c:pt>
                <c:pt idx="279">
                  <c:v>15.8</c:v>
                </c:pt>
                <c:pt idx="280">
                  <c:v>15.8</c:v>
                </c:pt>
                <c:pt idx="281">
                  <c:v>15.8</c:v>
                </c:pt>
                <c:pt idx="282">
                  <c:v>15.8</c:v>
                </c:pt>
                <c:pt idx="283">
                  <c:v>15.8</c:v>
                </c:pt>
                <c:pt idx="284">
                  <c:v>15.8</c:v>
                </c:pt>
                <c:pt idx="285">
                  <c:v>15.8</c:v>
                </c:pt>
                <c:pt idx="286">
                  <c:v>15.8</c:v>
                </c:pt>
                <c:pt idx="287">
                  <c:v>15.8</c:v>
                </c:pt>
                <c:pt idx="288">
                  <c:v>15.8</c:v>
                </c:pt>
                <c:pt idx="289">
                  <c:v>15.8</c:v>
                </c:pt>
                <c:pt idx="290">
                  <c:v>15.8</c:v>
                </c:pt>
                <c:pt idx="291">
                  <c:v>15.8</c:v>
                </c:pt>
                <c:pt idx="292">
                  <c:v>15.8</c:v>
                </c:pt>
                <c:pt idx="293">
                  <c:v>15.8</c:v>
                </c:pt>
                <c:pt idx="294">
                  <c:v>15.8</c:v>
                </c:pt>
                <c:pt idx="295">
                  <c:v>15.8</c:v>
                </c:pt>
                <c:pt idx="296">
                  <c:v>15.8</c:v>
                </c:pt>
                <c:pt idx="297">
                  <c:v>15.8</c:v>
                </c:pt>
                <c:pt idx="298">
                  <c:v>15.8</c:v>
                </c:pt>
                <c:pt idx="299">
                  <c:v>15.8</c:v>
                </c:pt>
                <c:pt idx="300">
                  <c:v>15.8</c:v>
                </c:pt>
                <c:pt idx="301">
                  <c:v>15.8</c:v>
                </c:pt>
                <c:pt idx="302">
                  <c:v>15.8</c:v>
                </c:pt>
                <c:pt idx="303">
                  <c:v>15.8</c:v>
                </c:pt>
                <c:pt idx="304">
                  <c:v>15.8</c:v>
                </c:pt>
                <c:pt idx="305">
                  <c:v>15.8</c:v>
                </c:pt>
                <c:pt idx="306">
                  <c:v>15.8</c:v>
                </c:pt>
                <c:pt idx="307">
                  <c:v>15.8</c:v>
                </c:pt>
                <c:pt idx="308">
                  <c:v>15.8</c:v>
                </c:pt>
                <c:pt idx="309">
                  <c:v>15.8</c:v>
                </c:pt>
                <c:pt idx="310">
                  <c:v>15.8</c:v>
                </c:pt>
                <c:pt idx="311">
                  <c:v>15.8</c:v>
                </c:pt>
              </c:numCache>
            </c:numRef>
          </c:val>
          <c:extLst>
            <c:ext xmlns:c16="http://schemas.microsoft.com/office/drawing/2014/chart" uri="{C3380CC4-5D6E-409C-BE32-E72D297353CC}">
              <c16:uniqueId val="{00000001-4C5D-4A52-B49B-D7DE0E932207}"/>
            </c:ext>
          </c:extLst>
        </c:ser>
        <c:ser>
          <c:idx val="4"/>
          <c:order val="2"/>
          <c:tx>
            <c:strRef>
              <c:f>'All cases'!$G$1</c:f>
              <c:strCache>
                <c:ptCount val="1"/>
                <c:pt idx="0">
                  <c:v>Moderate</c:v>
                </c:pt>
              </c:strCache>
            </c:strRef>
          </c:tx>
          <c:spPr>
            <a:solidFill>
              <a:srgbClr val="FFFFCC"/>
            </a:solidFill>
          </c:spPr>
          <c:invertIfNegative val="0"/>
          <c:cat>
            <c:multiLvlStrRef>
              <c:f>'All cases'!$A$2:$B$313</c:f>
              <c:multiLvlStrCache>
                <c:ptCount val="312"/>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1</c:v>
                  </c:pt>
                  <c:pt idx="53">
                    <c:v>2</c:v>
                  </c:pt>
                  <c:pt idx="54">
                    <c:v>3</c:v>
                  </c:pt>
                  <c:pt idx="55">
                    <c:v>4</c:v>
                  </c:pt>
                  <c:pt idx="56">
                    <c:v>5</c:v>
                  </c:pt>
                  <c:pt idx="57">
                    <c:v>6</c:v>
                  </c:pt>
                  <c:pt idx="58">
                    <c:v>7</c:v>
                  </c:pt>
                  <c:pt idx="59">
                    <c:v>8</c:v>
                  </c:pt>
                  <c:pt idx="60">
                    <c:v>9</c:v>
                  </c:pt>
                  <c:pt idx="61">
                    <c:v>10</c:v>
                  </c:pt>
                  <c:pt idx="62">
                    <c:v>11</c:v>
                  </c:pt>
                  <c:pt idx="63">
                    <c:v>12</c:v>
                  </c:pt>
                  <c:pt idx="64">
                    <c:v>13</c:v>
                  </c:pt>
                  <c:pt idx="65">
                    <c:v>14</c:v>
                  </c:pt>
                  <c:pt idx="66">
                    <c:v>15</c:v>
                  </c:pt>
                  <c:pt idx="67">
                    <c:v>16</c:v>
                  </c:pt>
                  <c:pt idx="68">
                    <c:v>17</c:v>
                  </c:pt>
                  <c:pt idx="69">
                    <c:v>18</c:v>
                  </c:pt>
                  <c:pt idx="70">
                    <c:v>19</c:v>
                  </c:pt>
                  <c:pt idx="71">
                    <c:v>20</c:v>
                  </c:pt>
                  <c:pt idx="72">
                    <c:v>21</c:v>
                  </c:pt>
                  <c:pt idx="73">
                    <c:v>22</c:v>
                  </c:pt>
                  <c:pt idx="74">
                    <c:v>23</c:v>
                  </c:pt>
                  <c:pt idx="75">
                    <c:v>24</c:v>
                  </c:pt>
                  <c:pt idx="76">
                    <c:v>25</c:v>
                  </c:pt>
                  <c:pt idx="77">
                    <c:v>26</c:v>
                  </c:pt>
                  <c:pt idx="78">
                    <c:v>27</c:v>
                  </c:pt>
                  <c:pt idx="79">
                    <c:v>28</c:v>
                  </c:pt>
                  <c:pt idx="80">
                    <c:v>29</c:v>
                  </c:pt>
                  <c:pt idx="81">
                    <c:v>30</c:v>
                  </c:pt>
                  <c:pt idx="82">
                    <c:v>31</c:v>
                  </c:pt>
                  <c:pt idx="83">
                    <c:v>32</c:v>
                  </c:pt>
                  <c:pt idx="84">
                    <c:v>33</c:v>
                  </c:pt>
                  <c:pt idx="85">
                    <c:v>34</c:v>
                  </c:pt>
                  <c:pt idx="86">
                    <c:v>35</c:v>
                  </c:pt>
                  <c:pt idx="87">
                    <c:v>36</c:v>
                  </c:pt>
                  <c:pt idx="88">
                    <c:v>37</c:v>
                  </c:pt>
                  <c:pt idx="89">
                    <c:v>38</c:v>
                  </c:pt>
                  <c:pt idx="90">
                    <c:v>39</c:v>
                  </c:pt>
                  <c:pt idx="91">
                    <c:v>40</c:v>
                  </c:pt>
                  <c:pt idx="92">
                    <c:v>41</c:v>
                  </c:pt>
                  <c:pt idx="93">
                    <c:v>42</c:v>
                  </c:pt>
                  <c:pt idx="94">
                    <c:v>43</c:v>
                  </c:pt>
                  <c:pt idx="95">
                    <c:v>44</c:v>
                  </c:pt>
                  <c:pt idx="96">
                    <c:v>45</c:v>
                  </c:pt>
                  <c:pt idx="97">
                    <c:v>46</c:v>
                  </c:pt>
                  <c:pt idx="98">
                    <c:v>47</c:v>
                  </c:pt>
                  <c:pt idx="99">
                    <c:v>48</c:v>
                  </c:pt>
                  <c:pt idx="100">
                    <c:v>49</c:v>
                  </c:pt>
                  <c:pt idx="101">
                    <c:v>50</c:v>
                  </c:pt>
                  <c:pt idx="102">
                    <c:v>51</c:v>
                  </c:pt>
                  <c:pt idx="103">
                    <c:v>52</c:v>
                  </c:pt>
                  <c:pt idx="104">
                    <c:v>1</c:v>
                  </c:pt>
                  <c:pt idx="105">
                    <c:v>2</c:v>
                  </c:pt>
                  <c:pt idx="106">
                    <c:v>3</c:v>
                  </c:pt>
                  <c:pt idx="107">
                    <c:v>4</c:v>
                  </c:pt>
                  <c:pt idx="108">
                    <c:v>5</c:v>
                  </c:pt>
                  <c:pt idx="109">
                    <c:v>6</c:v>
                  </c:pt>
                  <c:pt idx="110">
                    <c:v>7</c:v>
                  </c:pt>
                  <c:pt idx="111">
                    <c:v>8</c:v>
                  </c:pt>
                  <c:pt idx="112">
                    <c:v>9</c:v>
                  </c:pt>
                  <c:pt idx="113">
                    <c:v>10</c:v>
                  </c:pt>
                  <c:pt idx="114">
                    <c:v>11</c:v>
                  </c:pt>
                  <c:pt idx="115">
                    <c:v>12</c:v>
                  </c:pt>
                  <c:pt idx="116">
                    <c:v>13</c:v>
                  </c:pt>
                  <c:pt idx="117">
                    <c:v>14</c:v>
                  </c:pt>
                  <c:pt idx="118">
                    <c:v>15</c:v>
                  </c:pt>
                  <c:pt idx="119">
                    <c:v>16</c:v>
                  </c:pt>
                  <c:pt idx="120">
                    <c:v>17</c:v>
                  </c:pt>
                  <c:pt idx="121">
                    <c:v>18</c:v>
                  </c:pt>
                  <c:pt idx="122">
                    <c:v>19</c:v>
                  </c:pt>
                  <c:pt idx="123">
                    <c:v>20</c:v>
                  </c:pt>
                  <c:pt idx="124">
                    <c:v>21</c:v>
                  </c:pt>
                  <c:pt idx="125">
                    <c:v>22</c:v>
                  </c:pt>
                  <c:pt idx="126">
                    <c:v>23</c:v>
                  </c:pt>
                  <c:pt idx="127">
                    <c:v>24</c:v>
                  </c:pt>
                  <c:pt idx="128">
                    <c:v>25</c:v>
                  </c:pt>
                  <c:pt idx="129">
                    <c:v>26</c:v>
                  </c:pt>
                  <c:pt idx="130">
                    <c:v>27</c:v>
                  </c:pt>
                  <c:pt idx="131">
                    <c:v>28</c:v>
                  </c:pt>
                  <c:pt idx="132">
                    <c:v>29</c:v>
                  </c:pt>
                  <c:pt idx="133">
                    <c:v>30</c:v>
                  </c:pt>
                  <c:pt idx="134">
                    <c:v>31</c:v>
                  </c:pt>
                  <c:pt idx="135">
                    <c:v>32</c:v>
                  </c:pt>
                  <c:pt idx="136">
                    <c:v>33</c:v>
                  </c:pt>
                  <c:pt idx="137">
                    <c:v>34</c:v>
                  </c:pt>
                  <c:pt idx="138">
                    <c:v>35</c:v>
                  </c:pt>
                  <c:pt idx="139">
                    <c:v>36</c:v>
                  </c:pt>
                  <c:pt idx="140">
                    <c:v>37</c:v>
                  </c:pt>
                  <c:pt idx="141">
                    <c:v>38</c:v>
                  </c:pt>
                  <c:pt idx="142">
                    <c:v>39</c:v>
                  </c:pt>
                  <c:pt idx="143">
                    <c:v>40</c:v>
                  </c:pt>
                  <c:pt idx="144">
                    <c:v>41</c:v>
                  </c:pt>
                  <c:pt idx="145">
                    <c:v>42</c:v>
                  </c:pt>
                  <c:pt idx="146">
                    <c:v>43</c:v>
                  </c:pt>
                  <c:pt idx="147">
                    <c:v>44</c:v>
                  </c:pt>
                  <c:pt idx="148">
                    <c:v>45</c:v>
                  </c:pt>
                  <c:pt idx="149">
                    <c:v>46</c:v>
                  </c:pt>
                  <c:pt idx="150">
                    <c:v>47</c:v>
                  </c:pt>
                  <c:pt idx="151">
                    <c:v>48</c:v>
                  </c:pt>
                  <c:pt idx="152">
                    <c:v>49</c:v>
                  </c:pt>
                  <c:pt idx="153">
                    <c:v>50</c:v>
                  </c:pt>
                  <c:pt idx="154">
                    <c:v>51</c:v>
                  </c:pt>
                  <c:pt idx="155">
                    <c:v>52</c:v>
                  </c:pt>
                  <c:pt idx="156">
                    <c:v>1</c:v>
                  </c:pt>
                  <c:pt idx="157">
                    <c:v>2</c:v>
                  </c:pt>
                  <c:pt idx="158">
                    <c:v>3</c:v>
                  </c:pt>
                  <c:pt idx="159">
                    <c:v>4</c:v>
                  </c:pt>
                  <c:pt idx="160">
                    <c:v>5</c:v>
                  </c:pt>
                  <c:pt idx="161">
                    <c:v>6</c:v>
                  </c:pt>
                  <c:pt idx="162">
                    <c:v>7</c:v>
                  </c:pt>
                  <c:pt idx="163">
                    <c:v>8</c:v>
                  </c:pt>
                  <c:pt idx="164">
                    <c:v>9</c:v>
                  </c:pt>
                  <c:pt idx="165">
                    <c:v>10</c:v>
                  </c:pt>
                  <c:pt idx="166">
                    <c:v>11</c:v>
                  </c:pt>
                  <c:pt idx="167">
                    <c:v>12</c:v>
                  </c:pt>
                  <c:pt idx="168">
                    <c:v>13</c:v>
                  </c:pt>
                  <c:pt idx="169">
                    <c:v>14</c:v>
                  </c:pt>
                  <c:pt idx="170">
                    <c:v>15</c:v>
                  </c:pt>
                  <c:pt idx="171">
                    <c:v>16</c:v>
                  </c:pt>
                  <c:pt idx="172">
                    <c:v>17</c:v>
                  </c:pt>
                  <c:pt idx="173">
                    <c:v>18</c:v>
                  </c:pt>
                  <c:pt idx="174">
                    <c:v>19</c:v>
                  </c:pt>
                  <c:pt idx="175">
                    <c:v>20</c:v>
                  </c:pt>
                  <c:pt idx="176">
                    <c:v>21</c:v>
                  </c:pt>
                  <c:pt idx="177">
                    <c:v>22</c:v>
                  </c:pt>
                  <c:pt idx="178">
                    <c:v>23</c:v>
                  </c:pt>
                  <c:pt idx="179">
                    <c:v>24</c:v>
                  </c:pt>
                  <c:pt idx="180">
                    <c:v>25</c:v>
                  </c:pt>
                  <c:pt idx="181">
                    <c:v>26</c:v>
                  </c:pt>
                  <c:pt idx="182">
                    <c:v>27</c:v>
                  </c:pt>
                  <c:pt idx="183">
                    <c:v>28</c:v>
                  </c:pt>
                  <c:pt idx="184">
                    <c:v>29</c:v>
                  </c:pt>
                  <c:pt idx="185">
                    <c:v>30</c:v>
                  </c:pt>
                  <c:pt idx="186">
                    <c:v>31</c:v>
                  </c:pt>
                  <c:pt idx="187">
                    <c:v>32</c:v>
                  </c:pt>
                  <c:pt idx="188">
                    <c:v>33</c:v>
                  </c:pt>
                  <c:pt idx="189">
                    <c:v>34</c:v>
                  </c:pt>
                  <c:pt idx="190">
                    <c:v>35</c:v>
                  </c:pt>
                  <c:pt idx="191">
                    <c:v>36</c:v>
                  </c:pt>
                  <c:pt idx="192">
                    <c:v>37</c:v>
                  </c:pt>
                  <c:pt idx="193">
                    <c:v>38</c:v>
                  </c:pt>
                  <c:pt idx="194">
                    <c:v>39</c:v>
                  </c:pt>
                  <c:pt idx="195">
                    <c:v>40</c:v>
                  </c:pt>
                  <c:pt idx="196">
                    <c:v>41</c:v>
                  </c:pt>
                  <c:pt idx="197">
                    <c:v>42</c:v>
                  </c:pt>
                  <c:pt idx="198">
                    <c:v>43</c:v>
                  </c:pt>
                  <c:pt idx="199">
                    <c:v>44</c:v>
                  </c:pt>
                  <c:pt idx="200">
                    <c:v>45</c:v>
                  </c:pt>
                  <c:pt idx="201">
                    <c:v>46</c:v>
                  </c:pt>
                  <c:pt idx="202">
                    <c:v>47</c:v>
                  </c:pt>
                  <c:pt idx="203">
                    <c:v>48</c:v>
                  </c:pt>
                  <c:pt idx="204">
                    <c:v>49</c:v>
                  </c:pt>
                  <c:pt idx="205">
                    <c:v>50</c:v>
                  </c:pt>
                  <c:pt idx="206">
                    <c:v>51</c:v>
                  </c:pt>
                  <c:pt idx="207">
                    <c:v>52</c:v>
                  </c:pt>
                  <c:pt idx="208">
                    <c:v>1</c:v>
                  </c:pt>
                  <c:pt idx="209">
                    <c:v>2</c:v>
                  </c:pt>
                  <c:pt idx="210">
                    <c:v>3</c:v>
                  </c:pt>
                  <c:pt idx="211">
                    <c:v>4</c:v>
                  </c:pt>
                  <c:pt idx="212">
                    <c:v>5</c:v>
                  </c:pt>
                  <c:pt idx="213">
                    <c:v>6</c:v>
                  </c:pt>
                  <c:pt idx="214">
                    <c:v>7</c:v>
                  </c:pt>
                  <c:pt idx="215">
                    <c:v>8</c:v>
                  </c:pt>
                  <c:pt idx="216">
                    <c:v>9</c:v>
                  </c:pt>
                  <c:pt idx="217">
                    <c:v>10</c:v>
                  </c:pt>
                  <c:pt idx="218">
                    <c:v>11</c:v>
                  </c:pt>
                  <c:pt idx="219">
                    <c:v>12</c:v>
                  </c:pt>
                  <c:pt idx="220">
                    <c:v>13</c:v>
                  </c:pt>
                  <c:pt idx="221">
                    <c:v>14</c:v>
                  </c:pt>
                  <c:pt idx="222">
                    <c:v>15</c:v>
                  </c:pt>
                  <c:pt idx="223">
                    <c:v>16</c:v>
                  </c:pt>
                  <c:pt idx="224">
                    <c:v>17</c:v>
                  </c:pt>
                  <c:pt idx="225">
                    <c:v>18</c:v>
                  </c:pt>
                  <c:pt idx="226">
                    <c:v>19</c:v>
                  </c:pt>
                  <c:pt idx="227">
                    <c:v>20</c:v>
                  </c:pt>
                  <c:pt idx="228">
                    <c:v>21</c:v>
                  </c:pt>
                  <c:pt idx="229">
                    <c:v>22</c:v>
                  </c:pt>
                  <c:pt idx="230">
                    <c:v>23</c:v>
                  </c:pt>
                  <c:pt idx="231">
                    <c:v>24</c:v>
                  </c:pt>
                  <c:pt idx="232">
                    <c:v>25</c:v>
                  </c:pt>
                  <c:pt idx="233">
                    <c:v>26</c:v>
                  </c:pt>
                  <c:pt idx="234">
                    <c:v>27</c:v>
                  </c:pt>
                  <c:pt idx="235">
                    <c:v>28</c:v>
                  </c:pt>
                  <c:pt idx="236">
                    <c:v>29</c:v>
                  </c:pt>
                  <c:pt idx="237">
                    <c:v>30</c:v>
                  </c:pt>
                  <c:pt idx="238">
                    <c:v>31</c:v>
                  </c:pt>
                  <c:pt idx="239">
                    <c:v>32</c:v>
                  </c:pt>
                  <c:pt idx="240">
                    <c:v>33</c:v>
                  </c:pt>
                  <c:pt idx="241">
                    <c:v>34</c:v>
                  </c:pt>
                  <c:pt idx="242">
                    <c:v>35</c:v>
                  </c:pt>
                  <c:pt idx="243">
                    <c:v>36</c:v>
                  </c:pt>
                  <c:pt idx="244">
                    <c:v>37</c:v>
                  </c:pt>
                  <c:pt idx="245">
                    <c:v>38</c:v>
                  </c:pt>
                  <c:pt idx="246">
                    <c:v>39</c:v>
                  </c:pt>
                  <c:pt idx="247">
                    <c:v>40</c:v>
                  </c:pt>
                  <c:pt idx="248">
                    <c:v>41</c:v>
                  </c:pt>
                  <c:pt idx="249">
                    <c:v>42</c:v>
                  </c:pt>
                  <c:pt idx="250">
                    <c:v>43</c:v>
                  </c:pt>
                  <c:pt idx="251">
                    <c:v>44</c:v>
                  </c:pt>
                  <c:pt idx="252">
                    <c:v>45</c:v>
                  </c:pt>
                  <c:pt idx="253">
                    <c:v>46</c:v>
                  </c:pt>
                  <c:pt idx="254">
                    <c:v>47</c:v>
                  </c:pt>
                  <c:pt idx="255">
                    <c:v>48</c:v>
                  </c:pt>
                  <c:pt idx="256">
                    <c:v>49</c:v>
                  </c:pt>
                  <c:pt idx="257">
                    <c:v>50</c:v>
                  </c:pt>
                  <c:pt idx="258">
                    <c:v>51</c:v>
                  </c:pt>
                  <c:pt idx="259">
                    <c:v>52</c:v>
                  </c:pt>
                  <c:pt idx="260">
                    <c:v>1</c:v>
                  </c:pt>
                  <c:pt idx="261">
                    <c:v>2</c:v>
                  </c:pt>
                  <c:pt idx="262">
                    <c:v>3</c:v>
                  </c:pt>
                  <c:pt idx="263">
                    <c:v>4</c:v>
                  </c:pt>
                  <c:pt idx="264">
                    <c:v>5</c:v>
                  </c:pt>
                  <c:pt idx="265">
                    <c:v>6</c:v>
                  </c:pt>
                  <c:pt idx="266">
                    <c:v>7</c:v>
                  </c:pt>
                  <c:pt idx="267">
                    <c:v>8</c:v>
                  </c:pt>
                  <c:pt idx="268">
                    <c:v>9</c:v>
                  </c:pt>
                  <c:pt idx="269">
                    <c:v>10</c:v>
                  </c:pt>
                  <c:pt idx="270">
                    <c:v>11</c:v>
                  </c:pt>
                  <c:pt idx="271">
                    <c:v>12</c:v>
                  </c:pt>
                  <c:pt idx="272">
                    <c:v>13</c:v>
                  </c:pt>
                  <c:pt idx="273">
                    <c:v>14</c:v>
                  </c:pt>
                  <c:pt idx="274">
                    <c:v>15</c:v>
                  </c:pt>
                  <c:pt idx="275">
                    <c:v>16</c:v>
                  </c:pt>
                  <c:pt idx="276">
                    <c:v>17</c:v>
                  </c:pt>
                  <c:pt idx="277">
                    <c:v>18</c:v>
                  </c:pt>
                  <c:pt idx="278">
                    <c:v>19</c:v>
                  </c:pt>
                  <c:pt idx="279">
                    <c:v>20</c:v>
                  </c:pt>
                  <c:pt idx="280">
                    <c:v>21</c:v>
                  </c:pt>
                  <c:pt idx="281">
                    <c:v>22</c:v>
                  </c:pt>
                  <c:pt idx="282">
                    <c:v>23</c:v>
                  </c:pt>
                  <c:pt idx="283">
                    <c:v>24</c:v>
                  </c:pt>
                  <c:pt idx="284">
                    <c:v>25</c:v>
                  </c:pt>
                  <c:pt idx="285">
                    <c:v>26</c:v>
                  </c:pt>
                  <c:pt idx="286">
                    <c:v>27</c:v>
                  </c:pt>
                  <c:pt idx="287">
                    <c:v>28</c:v>
                  </c:pt>
                  <c:pt idx="288">
                    <c:v>29</c:v>
                  </c:pt>
                  <c:pt idx="289">
                    <c:v>30</c:v>
                  </c:pt>
                  <c:pt idx="290">
                    <c:v>31</c:v>
                  </c:pt>
                  <c:pt idx="291">
                    <c:v>32</c:v>
                  </c:pt>
                  <c:pt idx="292">
                    <c:v>33</c:v>
                  </c:pt>
                  <c:pt idx="293">
                    <c:v>34</c:v>
                  </c:pt>
                  <c:pt idx="294">
                    <c:v>35</c:v>
                  </c:pt>
                  <c:pt idx="295">
                    <c:v>36</c:v>
                  </c:pt>
                  <c:pt idx="296">
                    <c:v>37</c:v>
                  </c:pt>
                  <c:pt idx="297">
                    <c:v>38</c:v>
                  </c:pt>
                  <c:pt idx="298">
                    <c:v>39</c:v>
                  </c:pt>
                  <c:pt idx="299">
                    <c:v>40</c:v>
                  </c:pt>
                  <c:pt idx="300">
                    <c:v>41</c:v>
                  </c:pt>
                  <c:pt idx="301">
                    <c:v>42</c:v>
                  </c:pt>
                  <c:pt idx="302">
                    <c:v>43</c:v>
                  </c:pt>
                  <c:pt idx="303">
                    <c:v>44</c:v>
                  </c:pt>
                  <c:pt idx="304">
                    <c:v>45</c:v>
                  </c:pt>
                  <c:pt idx="305">
                    <c:v>46</c:v>
                  </c:pt>
                  <c:pt idx="306">
                    <c:v>47</c:v>
                  </c:pt>
                  <c:pt idx="307">
                    <c:v>48</c:v>
                  </c:pt>
                  <c:pt idx="308">
                    <c:v>49</c:v>
                  </c:pt>
                  <c:pt idx="309">
                    <c:v>50</c:v>
                  </c:pt>
                  <c:pt idx="310">
                    <c:v>51</c:v>
                  </c:pt>
                  <c:pt idx="311">
                    <c:v>52</c:v>
                  </c:pt>
                </c:lvl>
                <c:lvl>
                  <c:pt idx="0">
                    <c:v>2017</c:v>
                  </c:pt>
                  <c:pt idx="52">
                    <c:v>2018</c:v>
                  </c:pt>
                  <c:pt idx="104">
                    <c:v>2019</c:v>
                  </c:pt>
                  <c:pt idx="156">
                    <c:v>2020</c:v>
                  </c:pt>
                  <c:pt idx="208">
                    <c:v>2021</c:v>
                  </c:pt>
                  <c:pt idx="260">
                    <c:v>2022</c:v>
                  </c:pt>
                </c:lvl>
              </c:multiLvlStrCache>
            </c:multiLvlStrRef>
          </c:cat>
          <c:val>
            <c:numRef>
              <c:f>'All cases'!$G$2:$G$313</c:f>
              <c:numCache>
                <c:formatCode>General</c:formatCode>
                <c:ptCount val="312"/>
                <c:pt idx="0">
                  <c:v>12.74</c:v>
                </c:pt>
                <c:pt idx="1">
                  <c:v>12.74</c:v>
                </c:pt>
                <c:pt idx="2">
                  <c:v>12.74</c:v>
                </c:pt>
                <c:pt idx="3">
                  <c:v>12.74</c:v>
                </c:pt>
                <c:pt idx="4">
                  <c:v>12.74</c:v>
                </c:pt>
                <c:pt idx="5">
                  <c:v>12.74</c:v>
                </c:pt>
                <c:pt idx="6">
                  <c:v>12.74</c:v>
                </c:pt>
                <c:pt idx="7">
                  <c:v>12.74</c:v>
                </c:pt>
                <c:pt idx="8">
                  <c:v>12.74</c:v>
                </c:pt>
                <c:pt idx="9">
                  <c:v>12.74</c:v>
                </c:pt>
                <c:pt idx="10">
                  <c:v>12.74</c:v>
                </c:pt>
                <c:pt idx="11">
                  <c:v>12.74</c:v>
                </c:pt>
                <c:pt idx="12">
                  <c:v>12.74</c:v>
                </c:pt>
                <c:pt idx="13">
                  <c:v>12.74</c:v>
                </c:pt>
                <c:pt idx="14">
                  <c:v>12.74</c:v>
                </c:pt>
                <c:pt idx="15">
                  <c:v>12.74</c:v>
                </c:pt>
                <c:pt idx="16">
                  <c:v>12.74</c:v>
                </c:pt>
                <c:pt idx="17">
                  <c:v>12.74</c:v>
                </c:pt>
                <c:pt idx="18">
                  <c:v>12.74</c:v>
                </c:pt>
                <c:pt idx="19">
                  <c:v>12.74</c:v>
                </c:pt>
                <c:pt idx="20">
                  <c:v>12.74</c:v>
                </c:pt>
                <c:pt idx="21">
                  <c:v>12.74</c:v>
                </c:pt>
                <c:pt idx="22">
                  <c:v>12.74</c:v>
                </c:pt>
                <c:pt idx="23">
                  <c:v>12.74</c:v>
                </c:pt>
                <c:pt idx="24">
                  <c:v>12.74</c:v>
                </c:pt>
                <c:pt idx="25">
                  <c:v>12.74</c:v>
                </c:pt>
                <c:pt idx="26">
                  <c:v>12.74</c:v>
                </c:pt>
                <c:pt idx="27">
                  <c:v>12.74</c:v>
                </c:pt>
                <c:pt idx="28">
                  <c:v>12.74</c:v>
                </c:pt>
                <c:pt idx="29">
                  <c:v>12.74</c:v>
                </c:pt>
                <c:pt idx="30">
                  <c:v>12.74</c:v>
                </c:pt>
                <c:pt idx="31">
                  <c:v>12.74</c:v>
                </c:pt>
                <c:pt idx="32">
                  <c:v>12.74</c:v>
                </c:pt>
                <c:pt idx="33">
                  <c:v>12.74</c:v>
                </c:pt>
                <c:pt idx="34">
                  <c:v>12.74</c:v>
                </c:pt>
                <c:pt idx="35">
                  <c:v>12.74</c:v>
                </c:pt>
                <c:pt idx="36">
                  <c:v>12.74</c:v>
                </c:pt>
                <c:pt idx="37">
                  <c:v>12.74</c:v>
                </c:pt>
                <c:pt idx="38">
                  <c:v>12.74</c:v>
                </c:pt>
                <c:pt idx="39">
                  <c:v>12.74</c:v>
                </c:pt>
                <c:pt idx="40">
                  <c:v>12.74</c:v>
                </c:pt>
                <c:pt idx="41">
                  <c:v>12.74</c:v>
                </c:pt>
                <c:pt idx="42">
                  <c:v>12.74</c:v>
                </c:pt>
                <c:pt idx="43">
                  <c:v>12.74</c:v>
                </c:pt>
                <c:pt idx="44">
                  <c:v>12.74</c:v>
                </c:pt>
                <c:pt idx="45">
                  <c:v>12.74</c:v>
                </c:pt>
                <c:pt idx="46">
                  <c:v>12.74</c:v>
                </c:pt>
                <c:pt idx="47">
                  <c:v>12.74</c:v>
                </c:pt>
                <c:pt idx="48">
                  <c:v>12.74</c:v>
                </c:pt>
                <c:pt idx="49">
                  <c:v>12.74</c:v>
                </c:pt>
                <c:pt idx="50">
                  <c:v>12.74</c:v>
                </c:pt>
                <c:pt idx="51">
                  <c:v>12.74</c:v>
                </c:pt>
                <c:pt idx="52">
                  <c:v>12.74</c:v>
                </c:pt>
                <c:pt idx="53">
                  <c:v>12.74</c:v>
                </c:pt>
                <c:pt idx="54">
                  <c:v>12.74</c:v>
                </c:pt>
                <c:pt idx="55">
                  <c:v>12.74</c:v>
                </c:pt>
                <c:pt idx="56">
                  <c:v>12.74</c:v>
                </c:pt>
                <c:pt idx="57">
                  <c:v>12.74</c:v>
                </c:pt>
                <c:pt idx="58">
                  <c:v>12.74</c:v>
                </c:pt>
                <c:pt idx="59">
                  <c:v>12.74</c:v>
                </c:pt>
                <c:pt idx="60">
                  <c:v>12.74</c:v>
                </c:pt>
                <c:pt idx="61">
                  <c:v>12.74</c:v>
                </c:pt>
                <c:pt idx="62">
                  <c:v>12.74</c:v>
                </c:pt>
                <c:pt idx="63">
                  <c:v>12.74</c:v>
                </c:pt>
                <c:pt idx="64">
                  <c:v>12.74</c:v>
                </c:pt>
                <c:pt idx="65">
                  <c:v>12.74</c:v>
                </c:pt>
                <c:pt idx="66">
                  <c:v>12.74</c:v>
                </c:pt>
                <c:pt idx="67">
                  <c:v>12.74</c:v>
                </c:pt>
                <c:pt idx="68">
                  <c:v>12.74</c:v>
                </c:pt>
                <c:pt idx="69">
                  <c:v>12.74</c:v>
                </c:pt>
                <c:pt idx="70">
                  <c:v>12.74</c:v>
                </c:pt>
                <c:pt idx="71">
                  <c:v>12.74</c:v>
                </c:pt>
                <c:pt idx="72">
                  <c:v>12.74</c:v>
                </c:pt>
                <c:pt idx="73">
                  <c:v>12.74</c:v>
                </c:pt>
                <c:pt idx="74">
                  <c:v>12.74</c:v>
                </c:pt>
                <c:pt idx="75">
                  <c:v>12.74</c:v>
                </c:pt>
                <c:pt idx="76">
                  <c:v>12.74</c:v>
                </c:pt>
                <c:pt idx="77">
                  <c:v>12.74</c:v>
                </c:pt>
                <c:pt idx="78">
                  <c:v>12.74</c:v>
                </c:pt>
                <c:pt idx="79">
                  <c:v>12.74</c:v>
                </c:pt>
                <c:pt idx="80">
                  <c:v>12.74</c:v>
                </c:pt>
                <c:pt idx="81">
                  <c:v>12.74</c:v>
                </c:pt>
                <c:pt idx="82">
                  <c:v>12.74</c:v>
                </c:pt>
                <c:pt idx="83">
                  <c:v>12.74</c:v>
                </c:pt>
                <c:pt idx="84">
                  <c:v>12.74</c:v>
                </c:pt>
                <c:pt idx="85">
                  <c:v>12.74</c:v>
                </c:pt>
                <c:pt idx="86">
                  <c:v>12.74</c:v>
                </c:pt>
                <c:pt idx="87">
                  <c:v>12.74</c:v>
                </c:pt>
                <c:pt idx="88">
                  <c:v>12.74</c:v>
                </c:pt>
                <c:pt idx="89">
                  <c:v>12.74</c:v>
                </c:pt>
                <c:pt idx="90">
                  <c:v>12.74</c:v>
                </c:pt>
                <c:pt idx="91">
                  <c:v>12.74</c:v>
                </c:pt>
                <c:pt idx="92">
                  <c:v>12.74</c:v>
                </c:pt>
                <c:pt idx="93">
                  <c:v>12.74</c:v>
                </c:pt>
                <c:pt idx="94">
                  <c:v>12.74</c:v>
                </c:pt>
                <c:pt idx="95">
                  <c:v>12.74</c:v>
                </c:pt>
                <c:pt idx="96">
                  <c:v>12.74</c:v>
                </c:pt>
                <c:pt idx="97">
                  <c:v>12.74</c:v>
                </c:pt>
                <c:pt idx="98">
                  <c:v>12.74</c:v>
                </c:pt>
                <c:pt idx="99">
                  <c:v>12.74</c:v>
                </c:pt>
                <c:pt idx="100">
                  <c:v>12.74</c:v>
                </c:pt>
                <c:pt idx="101">
                  <c:v>12.74</c:v>
                </c:pt>
                <c:pt idx="102">
                  <c:v>12.74</c:v>
                </c:pt>
                <c:pt idx="103">
                  <c:v>12.74</c:v>
                </c:pt>
                <c:pt idx="104">
                  <c:v>12.74</c:v>
                </c:pt>
                <c:pt idx="105">
                  <c:v>12.74</c:v>
                </c:pt>
                <c:pt idx="106">
                  <c:v>12.74</c:v>
                </c:pt>
                <c:pt idx="107">
                  <c:v>12.74</c:v>
                </c:pt>
                <c:pt idx="108">
                  <c:v>12.74</c:v>
                </c:pt>
                <c:pt idx="109">
                  <c:v>12.74</c:v>
                </c:pt>
                <c:pt idx="110">
                  <c:v>12.74</c:v>
                </c:pt>
                <c:pt idx="111">
                  <c:v>12.74</c:v>
                </c:pt>
                <c:pt idx="112">
                  <c:v>12.74</c:v>
                </c:pt>
                <c:pt idx="113">
                  <c:v>12.74</c:v>
                </c:pt>
                <c:pt idx="114">
                  <c:v>12.74</c:v>
                </c:pt>
                <c:pt idx="115">
                  <c:v>12.74</c:v>
                </c:pt>
                <c:pt idx="116">
                  <c:v>12.74</c:v>
                </c:pt>
                <c:pt idx="117">
                  <c:v>12.74</c:v>
                </c:pt>
                <c:pt idx="118">
                  <c:v>12.74</c:v>
                </c:pt>
                <c:pt idx="119">
                  <c:v>12.74</c:v>
                </c:pt>
                <c:pt idx="120">
                  <c:v>12.74</c:v>
                </c:pt>
                <c:pt idx="121">
                  <c:v>12.74</c:v>
                </c:pt>
                <c:pt idx="122">
                  <c:v>12.74</c:v>
                </c:pt>
                <c:pt idx="123">
                  <c:v>12.74</c:v>
                </c:pt>
                <c:pt idx="124">
                  <c:v>12.74</c:v>
                </c:pt>
                <c:pt idx="125">
                  <c:v>12.74</c:v>
                </c:pt>
                <c:pt idx="126">
                  <c:v>12.74</c:v>
                </c:pt>
                <c:pt idx="127">
                  <c:v>12.74</c:v>
                </c:pt>
                <c:pt idx="128">
                  <c:v>12.74</c:v>
                </c:pt>
                <c:pt idx="129">
                  <c:v>12.74</c:v>
                </c:pt>
                <c:pt idx="130">
                  <c:v>12.74</c:v>
                </c:pt>
                <c:pt idx="131">
                  <c:v>12.74</c:v>
                </c:pt>
                <c:pt idx="132">
                  <c:v>12.74</c:v>
                </c:pt>
                <c:pt idx="133">
                  <c:v>12.74</c:v>
                </c:pt>
                <c:pt idx="134">
                  <c:v>12.74</c:v>
                </c:pt>
                <c:pt idx="135">
                  <c:v>12.74</c:v>
                </c:pt>
                <c:pt idx="136">
                  <c:v>12.74</c:v>
                </c:pt>
                <c:pt idx="137">
                  <c:v>12.74</c:v>
                </c:pt>
                <c:pt idx="138">
                  <c:v>12.74</c:v>
                </c:pt>
                <c:pt idx="139">
                  <c:v>12.74</c:v>
                </c:pt>
                <c:pt idx="140">
                  <c:v>12.74</c:v>
                </c:pt>
                <c:pt idx="141">
                  <c:v>12.74</c:v>
                </c:pt>
                <c:pt idx="142">
                  <c:v>12.74</c:v>
                </c:pt>
                <c:pt idx="143">
                  <c:v>12.74</c:v>
                </c:pt>
                <c:pt idx="144">
                  <c:v>12.74</c:v>
                </c:pt>
                <c:pt idx="145">
                  <c:v>12.74</c:v>
                </c:pt>
                <c:pt idx="146">
                  <c:v>12.74</c:v>
                </c:pt>
                <c:pt idx="147">
                  <c:v>12.74</c:v>
                </c:pt>
                <c:pt idx="148">
                  <c:v>12.74</c:v>
                </c:pt>
                <c:pt idx="149">
                  <c:v>12.74</c:v>
                </c:pt>
                <c:pt idx="150">
                  <c:v>12.74</c:v>
                </c:pt>
                <c:pt idx="151">
                  <c:v>12.74</c:v>
                </c:pt>
                <c:pt idx="152">
                  <c:v>12.74</c:v>
                </c:pt>
                <c:pt idx="153">
                  <c:v>12.74</c:v>
                </c:pt>
                <c:pt idx="154">
                  <c:v>12.74</c:v>
                </c:pt>
                <c:pt idx="155">
                  <c:v>12.74</c:v>
                </c:pt>
                <c:pt idx="156">
                  <c:v>12.74</c:v>
                </c:pt>
                <c:pt idx="157">
                  <c:v>12.74</c:v>
                </c:pt>
                <c:pt idx="158">
                  <c:v>12.74</c:v>
                </c:pt>
                <c:pt idx="159">
                  <c:v>12.74</c:v>
                </c:pt>
                <c:pt idx="160">
                  <c:v>12.74</c:v>
                </c:pt>
                <c:pt idx="161">
                  <c:v>12.74</c:v>
                </c:pt>
                <c:pt idx="162">
                  <c:v>12.74</c:v>
                </c:pt>
                <c:pt idx="163">
                  <c:v>12.74</c:v>
                </c:pt>
                <c:pt idx="164">
                  <c:v>12.74</c:v>
                </c:pt>
                <c:pt idx="165">
                  <c:v>12.74</c:v>
                </c:pt>
                <c:pt idx="166">
                  <c:v>12.74</c:v>
                </c:pt>
                <c:pt idx="167">
                  <c:v>12.74</c:v>
                </c:pt>
                <c:pt idx="168">
                  <c:v>12.74</c:v>
                </c:pt>
                <c:pt idx="169">
                  <c:v>12.74</c:v>
                </c:pt>
                <c:pt idx="170">
                  <c:v>12.74</c:v>
                </c:pt>
                <c:pt idx="171">
                  <c:v>12.74</c:v>
                </c:pt>
                <c:pt idx="172">
                  <c:v>12.74</c:v>
                </c:pt>
                <c:pt idx="173">
                  <c:v>12.74</c:v>
                </c:pt>
                <c:pt idx="174">
                  <c:v>12.74</c:v>
                </c:pt>
                <c:pt idx="175">
                  <c:v>12.74</c:v>
                </c:pt>
                <c:pt idx="176">
                  <c:v>12.74</c:v>
                </c:pt>
                <c:pt idx="177">
                  <c:v>12.74</c:v>
                </c:pt>
                <c:pt idx="178">
                  <c:v>12.74</c:v>
                </c:pt>
                <c:pt idx="179">
                  <c:v>12.74</c:v>
                </c:pt>
                <c:pt idx="180">
                  <c:v>12.74</c:v>
                </c:pt>
                <c:pt idx="181">
                  <c:v>12.74</c:v>
                </c:pt>
                <c:pt idx="182">
                  <c:v>12.74</c:v>
                </c:pt>
                <c:pt idx="183">
                  <c:v>12.74</c:v>
                </c:pt>
                <c:pt idx="184">
                  <c:v>12.74</c:v>
                </c:pt>
                <c:pt idx="185">
                  <c:v>12.74</c:v>
                </c:pt>
                <c:pt idx="186">
                  <c:v>12.74</c:v>
                </c:pt>
                <c:pt idx="187">
                  <c:v>12.74</c:v>
                </c:pt>
                <c:pt idx="188">
                  <c:v>12.74</c:v>
                </c:pt>
                <c:pt idx="189">
                  <c:v>12.74</c:v>
                </c:pt>
                <c:pt idx="190">
                  <c:v>12.74</c:v>
                </c:pt>
                <c:pt idx="191">
                  <c:v>12.74</c:v>
                </c:pt>
                <c:pt idx="192">
                  <c:v>12.74</c:v>
                </c:pt>
                <c:pt idx="193">
                  <c:v>12.74</c:v>
                </c:pt>
                <c:pt idx="194">
                  <c:v>12.74</c:v>
                </c:pt>
                <c:pt idx="195">
                  <c:v>12.74</c:v>
                </c:pt>
                <c:pt idx="196">
                  <c:v>12.74</c:v>
                </c:pt>
                <c:pt idx="197">
                  <c:v>12.74</c:v>
                </c:pt>
                <c:pt idx="198">
                  <c:v>12.74</c:v>
                </c:pt>
                <c:pt idx="199">
                  <c:v>12.74</c:v>
                </c:pt>
                <c:pt idx="200">
                  <c:v>12.74</c:v>
                </c:pt>
                <c:pt idx="201">
                  <c:v>12.74</c:v>
                </c:pt>
                <c:pt idx="202">
                  <c:v>12.74</c:v>
                </c:pt>
                <c:pt idx="203">
                  <c:v>12.74</c:v>
                </c:pt>
                <c:pt idx="204">
                  <c:v>12.74</c:v>
                </c:pt>
                <c:pt idx="205">
                  <c:v>12.74</c:v>
                </c:pt>
                <c:pt idx="206">
                  <c:v>12.74</c:v>
                </c:pt>
                <c:pt idx="207">
                  <c:v>12.74</c:v>
                </c:pt>
                <c:pt idx="208">
                  <c:v>12.74</c:v>
                </c:pt>
                <c:pt idx="209">
                  <c:v>12.74</c:v>
                </c:pt>
                <c:pt idx="210">
                  <c:v>12.74</c:v>
                </c:pt>
                <c:pt idx="211">
                  <c:v>12.74</c:v>
                </c:pt>
                <c:pt idx="212">
                  <c:v>12.74</c:v>
                </c:pt>
                <c:pt idx="213">
                  <c:v>12.74</c:v>
                </c:pt>
                <c:pt idx="214">
                  <c:v>12.74</c:v>
                </c:pt>
                <c:pt idx="215">
                  <c:v>12.74</c:v>
                </c:pt>
                <c:pt idx="216">
                  <c:v>12.74</c:v>
                </c:pt>
                <c:pt idx="217">
                  <c:v>12.74</c:v>
                </c:pt>
                <c:pt idx="218">
                  <c:v>12.74</c:v>
                </c:pt>
                <c:pt idx="219">
                  <c:v>12.74</c:v>
                </c:pt>
                <c:pt idx="220">
                  <c:v>12.74</c:v>
                </c:pt>
                <c:pt idx="221">
                  <c:v>12.74</c:v>
                </c:pt>
                <c:pt idx="222">
                  <c:v>12.74</c:v>
                </c:pt>
                <c:pt idx="223">
                  <c:v>12.74</c:v>
                </c:pt>
                <c:pt idx="224">
                  <c:v>12.74</c:v>
                </c:pt>
                <c:pt idx="225">
                  <c:v>12.74</c:v>
                </c:pt>
                <c:pt idx="226">
                  <c:v>12.74</c:v>
                </c:pt>
                <c:pt idx="227">
                  <c:v>12.74</c:v>
                </c:pt>
                <c:pt idx="228">
                  <c:v>12.74</c:v>
                </c:pt>
                <c:pt idx="229">
                  <c:v>12.74</c:v>
                </c:pt>
                <c:pt idx="230">
                  <c:v>12.74</c:v>
                </c:pt>
                <c:pt idx="231">
                  <c:v>12.74</c:v>
                </c:pt>
                <c:pt idx="232">
                  <c:v>12.74</c:v>
                </c:pt>
                <c:pt idx="233">
                  <c:v>12.74</c:v>
                </c:pt>
                <c:pt idx="234">
                  <c:v>12.74</c:v>
                </c:pt>
                <c:pt idx="235">
                  <c:v>12.74</c:v>
                </c:pt>
                <c:pt idx="236">
                  <c:v>12.74</c:v>
                </c:pt>
                <c:pt idx="237">
                  <c:v>12.74</c:v>
                </c:pt>
                <c:pt idx="238">
                  <c:v>12.74</c:v>
                </c:pt>
                <c:pt idx="239">
                  <c:v>12.74</c:v>
                </c:pt>
                <c:pt idx="240">
                  <c:v>12.74</c:v>
                </c:pt>
                <c:pt idx="241">
                  <c:v>12.74</c:v>
                </c:pt>
                <c:pt idx="242">
                  <c:v>12.74</c:v>
                </c:pt>
                <c:pt idx="243">
                  <c:v>12.74</c:v>
                </c:pt>
                <c:pt idx="244">
                  <c:v>12.74</c:v>
                </c:pt>
                <c:pt idx="245">
                  <c:v>12.74</c:v>
                </c:pt>
                <c:pt idx="246">
                  <c:v>12.74</c:v>
                </c:pt>
                <c:pt idx="247">
                  <c:v>12.74</c:v>
                </c:pt>
                <c:pt idx="248">
                  <c:v>12.74</c:v>
                </c:pt>
                <c:pt idx="249">
                  <c:v>12.74</c:v>
                </c:pt>
                <c:pt idx="250">
                  <c:v>12.74</c:v>
                </c:pt>
                <c:pt idx="251">
                  <c:v>12.74</c:v>
                </c:pt>
                <c:pt idx="252">
                  <c:v>12.74</c:v>
                </c:pt>
                <c:pt idx="253">
                  <c:v>12.74</c:v>
                </c:pt>
                <c:pt idx="254">
                  <c:v>12.74</c:v>
                </c:pt>
                <c:pt idx="255">
                  <c:v>12.74</c:v>
                </c:pt>
                <c:pt idx="256">
                  <c:v>12.74</c:v>
                </c:pt>
                <c:pt idx="257">
                  <c:v>12.74</c:v>
                </c:pt>
                <c:pt idx="258">
                  <c:v>12.74</c:v>
                </c:pt>
                <c:pt idx="259">
                  <c:v>12.74</c:v>
                </c:pt>
                <c:pt idx="260">
                  <c:v>12.74</c:v>
                </c:pt>
                <c:pt idx="261">
                  <c:v>12.74</c:v>
                </c:pt>
                <c:pt idx="262">
                  <c:v>12.74</c:v>
                </c:pt>
                <c:pt idx="263">
                  <c:v>12.74</c:v>
                </c:pt>
                <c:pt idx="264">
                  <c:v>12.74</c:v>
                </c:pt>
                <c:pt idx="265">
                  <c:v>12.74</c:v>
                </c:pt>
                <c:pt idx="266">
                  <c:v>12.74</c:v>
                </c:pt>
                <c:pt idx="267">
                  <c:v>12.74</c:v>
                </c:pt>
                <c:pt idx="268">
                  <c:v>12.74</c:v>
                </c:pt>
                <c:pt idx="269">
                  <c:v>12.74</c:v>
                </c:pt>
                <c:pt idx="270">
                  <c:v>12.74</c:v>
                </c:pt>
                <c:pt idx="271">
                  <c:v>12.74</c:v>
                </c:pt>
                <c:pt idx="272">
                  <c:v>12.74</c:v>
                </c:pt>
                <c:pt idx="273">
                  <c:v>12.74</c:v>
                </c:pt>
                <c:pt idx="274">
                  <c:v>12.74</c:v>
                </c:pt>
                <c:pt idx="275">
                  <c:v>12.74</c:v>
                </c:pt>
                <c:pt idx="276">
                  <c:v>12.74</c:v>
                </c:pt>
                <c:pt idx="277">
                  <c:v>12.74</c:v>
                </c:pt>
                <c:pt idx="278">
                  <c:v>12.74</c:v>
                </c:pt>
                <c:pt idx="279">
                  <c:v>12.74</c:v>
                </c:pt>
                <c:pt idx="280">
                  <c:v>12.74</c:v>
                </c:pt>
                <c:pt idx="281">
                  <c:v>12.74</c:v>
                </c:pt>
                <c:pt idx="282">
                  <c:v>12.74</c:v>
                </c:pt>
                <c:pt idx="283">
                  <c:v>12.74</c:v>
                </c:pt>
                <c:pt idx="284">
                  <c:v>12.74</c:v>
                </c:pt>
                <c:pt idx="285">
                  <c:v>12.74</c:v>
                </c:pt>
                <c:pt idx="286">
                  <c:v>12.74</c:v>
                </c:pt>
                <c:pt idx="287">
                  <c:v>12.74</c:v>
                </c:pt>
                <c:pt idx="288">
                  <c:v>12.74</c:v>
                </c:pt>
                <c:pt idx="289">
                  <c:v>12.74</c:v>
                </c:pt>
                <c:pt idx="290">
                  <c:v>12.74</c:v>
                </c:pt>
                <c:pt idx="291">
                  <c:v>12.74</c:v>
                </c:pt>
                <c:pt idx="292">
                  <c:v>12.74</c:v>
                </c:pt>
                <c:pt idx="293">
                  <c:v>12.74</c:v>
                </c:pt>
                <c:pt idx="294">
                  <c:v>12.74</c:v>
                </c:pt>
                <c:pt idx="295">
                  <c:v>12.74</c:v>
                </c:pt>
                <c:pt idx="296">
                  <c:v>12.74</c:v>
                </c:pt>
                <c:pt idx="297">
                  <c:v>12.74</c:v>
                </c:pt>
                <c:pt idx="298">
                  <c:v>12.74</c:v>
                </c:pt>
                <c:pt idx="299">
                  <c:v>12.74</c:v>
                </c:pt>
                <c:pt idx="300">
                  <c:v>12.74</c:v>
                </c:pt>
                <c:pt idx="301">
                  <c:v>12.74</c:v>
                </c:pt>
                <c:pt idx="302">
                  <c:v>12.74</c:v>
                </c:pt>
                <c:pt idx="303">
                  <c:v>12.74</c:v>
                </c:pt>
                <c:pt idx="304">
                  <c:v>12.74</c:v>
                </c:pt>
                <c:pt idx="305">
                  <c:v>12.74</c:v>
                </c:pt>
                <c:pt idx="306">
                  <c:v>12.74</c:v>
                </c:pt>
                <c:pt idx="307">
                  <c:v>12.74</c:v>
                </c:pt>
                <c:pt idx="308">
                  <c:v>12.74</c:v>
                </c:pt>
                <c:pt idx="309">
                  <c:v>12.74</c:v>
                </c:pt>
                <c:pt idx="310">
                  <c:v>12.74</c:v>
                </c:pt>
                <c:pt idx="311">
                  <c:v>12.74</c:v>
                </c:pt>
              </c:numCache>
            </c:numRef>
          </c:val>
          <c:extLst>
            <c:ext xmlns:c16="http://schemas.microsoft.com/office/drawing/2014/chart" uri="{C3380CC4-5D6E-409C-BE32-E72D297353CC}">
              <c16:uniqueId val="{00000002-4C5D-4A52-B49B-D7DE0E932207}"/>
            </c:ext>
          </c:extLst>
        </c:ser>
        <c:ser>
          <c:idx val="5"/>
          <c:order val="3"/>
          <c:tx>
            <c:strRef>
              <c:f>'All cases'!$H$1</c:f>
              <c:strCache>
                <c:ptCount val="1"/>
                <c:pt idx="0">
                  <c:v>High</c:v>
                </c:pt>
              </c:strCache>
            </c:strRef>
          </c:tx>
          <c:spPr>
            <a:solidFill>
              <a:srgbClr val="FFDB69"/>
            </a:solidFill>
          </c:spPr>
          <c:invertIfNegative val="0"/>
          <c:cat>
            <c:multiLvlStrRef>
              <c:f>'All cases'!$A$2:$B$313</c:f>
              <c:multiLvlStrCache>
                <c:ptCount val="312"/>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1</c:v>
                  </c:pt>
                  <c:pt idx="53">
                    <c:v>2</c:v>
                  </c:pt>
                  <c:pt idx="54">
                    <c:v>3</c:v>
                  </c:pt>
                  <c:pt idx="55">
                    <c:v>4</c:v>
                  </c:pt>
                  <c:pt idx="56">
                    <c:v>5</c:v>
                  </c:pt>
                  <c:pt idx="57">
                    <c:v>6</c:v>
                  </c:pt>
                  <c:pt idx="58">
                    <c:v>7</c:v>
                  </c:pt>
                  <c:pt idx="59">
                    <c:v>8</c:v>
                  </c:pt>
                  <c:pt idx="60">
                    <c:v>9</c:v>
                  </c:pt>
                  <c:pt idx="61">
                    <c:v>10</c:v>
                  </c:pt>
                  <c:pt idx="62">
                    <c:v>11</c:v>
                  </c:pt>
                  <c:pt idx="63">
                    <c:v>12</c:v>
                  </c:pt>
                  <c:pt idx="64">
                    <c:v>13</c:v>
                  </c:pt>
                  <c:pt idx="65">
                    <c:v>14</c:v>
                  </c:pt>
                  <c:pt idx="66">
                    <c:v>15</c:v>
                  </c:pt>
                  <c:pt idx="67">
                    <c:v>16</c:v>
                  </c:pt>
                  <c:pt idx="68">
                    <c:v>17</c:v>
                  </c:pt>
                  <c:pt idx="69">
                    <c:v>18</c:v>
                  </c:pt>
                  <c:pt idx="70">
                    <c:v>19</c:v>
                  </c:pt>
                  <c:pt idx="71">
                    <c:v>20</c:v>
                  </c:pt>
                  <c:pt idx="72">
                    <c:v>21</c:v>
                  </c:pt>
                  <c:pt idx="73">
                    <c:v>22</c:v>
                  </c:pt>
                  <c:pt idx="74">
                    <c:v>23</c:v>
                  </c:pt>
                  <c:pt idx="75">
                    <c:v>24</c:v>
                  </c:pt>
                  <c:pt idx="76">
                    <c:v>25</c:v>
                  </c:pt>
                  <c:pt idx="77">
                    <c:v>26</c:v>
                  </c:pt>
                  <c:pt idx="78">
                    <c:v>27</c:v>
                  </c:pt>
                  <c:pt idx="79">
                    <c:v>28</c:v>
                  </c:pt>
                  <c:pt idx="80">
                    <c:v>29</c:v>
                  </c:pt>
                  <c:pt idx="81">
                    <c:v>30</c:v>
                  </c:pt>
                  <c:pt idx="82">
                    <c:v>31</c:v>
                  </c:pt>
                  <c:pt idx="83">
                    <c:v>32</c:v>
                  </c:pt>
                  <c:pt idx="84">
                    <c:v>33</c:v>
                  </c:pt>
                  <c:pt idx="85">
                    <c:v>34</c:v>
                  </c:pt>
                  <c:pt idx="86">
                    <c:v>35</c:v>
                  </c:pt>
                  <c:pt idx="87">
                    <c:v>36</c:v>
                  </c:pt>
                  <c:pt idx="88">
                    <c:v>37</c:v>
                  </c:pt>
                  <c:pt idx="89">
                    <c:v>38</c:v>
                  </c:pt>
                  <c:pt idx="90">
                    <c:v>39</c:v>
                  </c:pt>
                  <c:pt idx="91">
                    <c:v>40</c:v>
                  </c:pt>
                  <c:pt idx="92">
                    <c:v>41</c:v>
                  </c:pt>
                  <c:pt idx="93">
                    <c:v>42</c:v>
                  </c:pt>
                  <c:pt idx="94">
                    <c:v>43</c:v>
                  </c:pt>
                  <c:pt idx="95">
                    <c:v>44</c:v>
                  </c:pt>
                  <c:pt idx="96">
                    <c:v>45</c:v>
                  </c:pt>
                  <c:pt idx="97">
                    <c:v>46</c:v>
                  </c:pt>
                  <c:pt idx="98">
                    <c:v>47</c:v>
                  </c:pt>
                  <c:pt idx="99">
                    <c:v>48</c:v>
                  </c:pt>
                  <c:pt idx="100">
                    <c:v>49</c:v>
                  </c:pt>
                  <c:pt idx="101">
                    <c:v>50</c:v>
                  </c:pt>
                  <c:pt idx="102">
                    <c:v>51</c:v>
                  </c:pt>
                  <c:pt idx="103">
                    <c:v>52</c:v>
                  </c:pt>
                  <c:pt idx="104">
                    <c:v>1</c:v>
                  </c:pt>
                  <c:pt idx="105">
                    <c:v>2</c:v>
                  </c:pt>
                  <c:pt idx="106">
                    <c:v>3</c:v>
                  </c:pt>
                  <c:pt idx="107">
                    <c:v>4</c:v>
                  </c:pt>
                  <c:pt idx="108">
                    <c:v>5</c:v>
                  </c:pt>
                  <c:pt idx="109">
                    <c:v>6</c:v>
                  </c:pt>
                  <c:pt idx="110">
                    <c:v>7</c:v>
                  </c:pt>
                  <c:pt idx="111">
                    <c:v>8</c:v>
                  </c:pt>
                  <c:pt idx="112">
                    <c:v>9</c:v>
                  </c:pt>
                  <c:pt idx="113">
                    <c:v>10</c:v>
                  </c:pt>
                  <c:pt idx="114">
                    <c:v>11</c:v>
                  </c:pt>
                  <c:pt idx="115">
                    <c:v>12</c:v>
                  </c:pt>
                  <c:pt idx="116">
                    <c:v>13</c:v>
                  </c:pt>
                  <c:pt idx="117">
                    <c:v>14</c:v>
                  </c:pt>
                  <c:pt idx="118">
                    <c:v>15</c:v>
                  </c:pt>
                  <c:pt idx="119">
                    <c:v>16</c:v>
                  </c:pt>
                  <c:pt idx="120">
                    <c:v>17</c:v>
                  </c:pt>
                  <c:pt idx="121">
                    <c:v>18</c:v>
                  </c:pt>
                  <c:pt idx="122">
                    <c:v>19</c:v>
                  </c:pt>
                  <c:pt idx="123">
                    <c:v>20</c:v>
                  </c:pt>
                  <c:pt idx="124">
                    <c:v>21</c:v>
                  </c:pt>
                  <c:pt idx="125">
                    <c:v>22</c:v>
                  </c:pt>
                  <c:pt idx="126">
                    <c:v>23</c:v>
                  </c:pt>
                  <c:pt idx="127">
                    <c:v>24</c:v>
                  </c:pt>
                  <c:pt idx="128">
                    <c:v>25</c:v>
                  </c:pt>
                  <c:pt idx="129">
                    <c:v>26</c:v>
                  </c:pt>
                  <c:pt idx="130">
                    <c:v>27</c:v>
                  </c:pt>
                  <c:pt idx="131">
                    <c:v>28</c:v>
                  </c:pt>
                  <c:pt idx="132">
                    <c:v>29</c:v>
                  </c:pt>
                  <c:pt idx="133">
                    <c:v>30</c:v>
                  </c:pt>
                  <c:pt idx="134">
                    <c:v>31</c:v>
                  </c:pt>
                  <c:pt idx="135">
                    <c:v>32</c:v>
                  </c:pt>
                  <c:pt idx="136">
                    <c:v>33</c:v>
                  </c:pt>
                  <c:pt idx="137">
                    <c:v>34</c:v>
                  </c:pt>
                  <c:pt idx="138">
                    <c:v>35</c:v>
                  </c:pt>
                  <c:pt idx="139">
                    <c:v>36</c:v>
                  </c:pt>
                  <c:pt idx="140">
                    <c:v>37</c:v>
                  </c:pt>
                  <c:pt idx="141">
                    <c:v>38</c:v>
                  </c:pt>
                  <c:pt idx="142">
                    <c:v>39</c:v>
                  </c:pt>
                  <c:pt idx="143">
                    <c:v>40</c:v>
                  </c:pt>
                  <c:pt idx="144">
                    <c:v>41</c:v>
                  </c:pt>
                  <c:pt idx="145">
                    <c:v>42</c:v>
                  </c:pt>
                  <c:pt idx="146">
                    <c:v>43</c:v>
                  </c:pt>
                  <c:pt idx="147">
                    <c:v>44</c:v>
                  </c:pt>
                  <c:pt idx="148">
                    <c:v>45</c:v>
                  </c:pt>
                  <c:pt idx="149">
                    <c:v>46</c:v>
                  </c:pt>
                  <c:pt idx="150">
                    <c:v>47</c:v>
                  </c:pt>
                  <c:pt idx="151">
                    <c:v>48</c:v>
                  </c:pt>
                  <c:pt idx="152">
                    <c:v>49</c:v>
                  </c:pt>
                  <c:pt idx="153">
                    <c:v>50</c:v>
                  </c:pt>
                  <c:pt idx="154">
                    <c:v>51</c:v>
                  </c:pt>
                  <c:pt idx="155">
                    <c:v>52</c:v>
                  </c:pt>
                  <c:pt idx="156">
                    <c:v>1</c:v>
                  </c:pt>
                  <c:pt idx="157">
                    <c:v>2</c:v>
                  </c:pt>
                  <c:pt idx="158">
                    <c:v>3</c:v>
                  </c:pt>
                  <c:pt idx="159">
                    <c:v>4</c:v>
                  </c:pt>
                  <c:pt idx="160">
                    <c:v>5</c:v>
                  </c:pt>
                  <c:pt idx="161">
                    <c:v>6</c:v>
                  </c:pt>
                  <c:pt idx="162">
                    <c:v>7</c:v>
                  </c:pt>
                  <c:pt idx="163">
                    <c:v>8</c:v>
                  </c:pt>
                  <c:pt idx="164">
                    <c:v>9</c:v>
                  </c:pt>
                  <c:pt idx="165">
                    <c:v>10</c:v>
                  </c:pt>
                  <c:pt idx="166">
                    <c:v>11</c:v>
                  </c:pt>
                  <c:pt idx="167">
                    <c:v>12</c:v>
                  </c:pt>
                  <c:pt idx="168">
                    <c:v>13</c:v>
                  </c:pt>
                  <c:pt idx="169">
                    <c:v>14</c:v>
                  </c:pt>
                  <c:pt idx="170">
                    <c:v>15</c:v>
                  </c:pt>
                  <c:pt idx="171">
                    <c:v>16</c:v>
                  </c:pt>
                  <c:pt idx="172">
                    <c:v>17</c:v>
                  </c:pt>
                  <c:pt idx="173">
                    <c:v>18</c:v>
                  </c:pt>
                  <c:pt idx="174">
                    <c:v>19</c:v>
                  </c:pt>
                  <c:pt idx="175">
                    <c:v>20</c:v>
                  </c:pt>
                  <c:pt idx="176">
                    <c:v>21</c:v>
                  </c:pt>
                  <c:pt idx="177">
                    <c:v>22</c:v>
                  </c:pt>
                  <c:pt idx="178">
                    <c:v>23</c:v>
                  </c:pt>
                  <c:pt idx="179">
                    <c:v>24</c:v>
                  </c:pt>
                  <c:pt idx="180">
                    <c:v>25</c:v>
                  </c:pt>
                  <c:pt idx="181">
                    <c:v>26</c:v>
                  </c:pt>
                  <c:pt idx="182">
                    <c:v>27</c:v>
                  </c:pt>
                  <c:pt idx="183">
                    <c:v>28</c:v>
                  </c:pt>
                  <c:pt idx="184">
                    <c:v>29</c:v>
                  </c:pt>
                  <c:pt idx="185">
                    <c:v>30</c:v>
                  </c:pt>
                  <c:pt idx="186">
                    <c:v>31</c:v>
                  </c:pt>
                  <c:pt idx="187">
                    <c:v>32</c:v>
                  </c:pt>
                  <c:pt idx="188">
                    <c:v>33</c:v>
                  </c:pt>
                  <c:pt idx="189">
                    <c:v>34</c:v>
                  </c:pt>
                  <c:pt idx="190">
                    <c:v>35</c:v>
                  </c:pt>
                  <c:pt idx="191">
                    <c:v>36</c:v>
                  </c:pt>
                  <c:pt idx="192">
                    <c:v>37</c:v>
                  </c:pt>
                  <c:pt idx="193">
                    <c:v>38</c:v>
                  </c:pt>
                  <c:pt idx="194">
                    <c:v>39</c:v>
                  </c:pt>
                  <c:pt idx="195">
                    <c:v>40</c:v>
                  </c:pt>
                  <c:pt idx="196">
                    <c:v>41</c:v>
                  </c:pt>
                  <c:pt idx="197">
                    <c:v>42</c:v>
                  </c:pt>
                  <c:pt idx="198">
                    <c:v>43</c:v>
                  </c:pt>
                  <c:pt idx="199">
                    <c:v>44</c:v>
                  </c:pt>
                  <c:pt idx="200">
                    <c:v>45</c:v>
                  </c:pt>
                  <c:pt idx="201">
                    <c:v>46</c:v>
                  </c:pt>
                  <c:pt idx="202">
                    <c:v>47</c:v>
                  </c:pt>
                  <c:pt idx="203">
                    <c:v>48</c:v>
                  </c:pt>
                  <c:pt idx="204">
                    <c:v>49</c:v>
                  </c:pt>
                  <c:pt idx="205">
                    <c:v>50</c:v>
                  </c:pt>
                  <c:pt idx="206">
                    <c:v>51</c:v>
                  </c:pt>
                  <c:pt idx="207">
                    <c:v>52</c:v>
                  </c:pt>
                  <c:pt idx="208">
                    <c:v>1</c:v>
                  </c:pt>
                  <c:pt idx="209">
                    <c:v>2</c:v>
                  </c:pt>
                  <c:pt idx="210">
                    <c:v>3</c:v>
                  </c:pt>
                  <c:pt idx="211">
                    <c:v>4</c:v>
                  </c:pt>
                  <c:pt idx="212">
                    <c:v>5</c:v>
                  </c:pt>
                  <c:pt idx="213">
                    <c:v>6</c:v>
                  </c:pt>
                  <c:pt idx="214">
                    <c:v>7</c:v>
                  </c:pt>
                  <c:pt idx="215">
                    <c:v>8</c:v>
                  </c:pt>
                  <c:pt idx="216">
                    <c:v>9</c:v>
                  </c:pt>
                  <c:pt idx="217">
                    <c:v>10</c:v>
                  </c:pt>
                  <c:pt idx="218">
                    <c:v>11</c:v>
                  </c:pt>
                  <c:pt idx="219">
                    <c:v>12</c:v>
                  </c:pt>
                  <c:pt idx="220">
                    <c:v>13</c:v>
                  </c:pt>
                  <c:pt idx="221">
                    <c:v>14</c:v>
                  </c:pt>
                  <c:pt idx="222">
                    <c:v>15</c:v>
                  </c:pt>
                  <c:pt idx="223">
                    <c:v>16</c:v>
                  </c:pt>
                  <c:pt idx="224">
                    <c:v>17</c:v>
                  </c:pt>
                  <c:pt idx="225">
                    <c:v>18</c:v>
                  </c:pt>
                  <c:pt idx="226">
                    <c:v>19</c:v>
                  </c:pt>
                  <c:pt idx="227">
                    <c:v>20</c:v>
                  </c:pt>
                  <c:pt idx="228">
                    <c:v>21</c:v>
                  </c:pt>
                  <c:pt idx="229">
                    <c:v>22</c:v>
                  </c:pt>
                  <c:pt idx="230">
                    <c:v>23</c:v>
                  </c:pt>
                  <c:pt idx="231">
                    <c:v>24</c:v>
                  </c:pt>
                  <c:pt idx="232">
                    <c:v>25</c:v>
                  </c:pt>
                  <c:pt idx="233">
                    <c:v>26</c:v>
                  </c:pt>
                  <c:pt idx="234">
                    <c:v>27</c:v>
                  </c:pt>
                  <c:pt idx="235">
                    <c:v>28</c:v>
                  </c:pt>
                  <c:pt idx="236">
                    <c:v>29</c:v>
                  </c:pt>
                  <c:pt idx="237">
                    <c:v>30</c:v>
                  </c:pt>
                  <c:pt idx="238">
                    <c:v>31</c:v>
                  </c:pt>
                  <c:pt idx="239">
                    <c:v>32</c:v>
                  </c:pt>
                  <c:pt idx="240">
                    <c:v>33</c:v>
                  </c:pt>
                  <c:pt idx="241">
                    <c:v>34</c:v>
                  </c:pt>
                  <c:pt idx="242">
                    <c:v>35</c:v>
                  </c:pt>
                  <c:pt idx="243">
                    <c:v>36</c:v>
                  </c:pt>
                  <c:pt idx="244">
                    <c:v>37</c:v>
                  </c:pt>
                  <c:pt idx="245">
                    <c:v>38</c:v>
                  </c:pt>
                  <c:pt idx="246">
                    <c:v>39</c:v>
                  </c:pt>
                  <c:pt idx="247">
                    <c:v>40</c:v>
                  </c:pt>
                  <c:pt idx="248">
                    <c:v>41</c:v>
                  </c:pt>
                  <c:pt idx="249">
                    <c:v>42</c:v>
                  </c:pt>
                  <c:pt idx="250">
                    <c:v>43</c:v>
                  </c:pt>
                  <c:pt idx="251">
                    <c:v>44</c:v>
                  </c:pt>
                  <c:pt idx="252">
                    <c:v>45</c:v>
                  </c:pt>
                  <c:pt idx="253">
                    <c:v>46</c:v>
                  </c:pt>
                  <c:pt idx="254">
                    <c:v>47</c:v>
                  </c:pt>
                  <c:pt idx="255">
                    <c:v>48</c:v>
                  </c:pt>
                  <c:pt idx="256">
                    <c:v>49</c:v>
                  </c:pt>
                  <c:pt idx="257">
                    <c:v>50</c:v>
                  </c:pt>
                  <c:pt idx="258">
                    <c:v>51</c:v>
                  </c:pt>
                  <c:pt idx="259">
                    <c:v>52</c:v>
                  </c:pt>
                  <c:pt idx="260">
                    <c:v>1</c:v>
                  </c:pt>
                  <c:pt idx="261">
                    <c:v>2</c:v>
                  </c:pt>
                  <c:pt idx="262">
                    <c:v>3</c:v>
                  </c:pt>
                  <c:pt idx="263">
                    <c:v>4</c:v>
                  </c:pt>
                  <c:pt idx="264">
                    <c:v>5</c:v>
                  </c:pt>
                  <c:pt idx="265">
                    <c:v>6</c:v>
                  </c:pt>
                  <c:pt idx="266">
                    <c:v>7</c:v>
                  </c:pt>
                  <c:pt idx="267">
                    <c:v>8</c:v>
                  </c:pt>
                  <c:pt idx="268">
                    <c:v>9</c:v>
                  </c:pt>
                  <c:pt idx="269">
                    <c:v>10</c:v>
                  </c:pt>
                  <c:pt idx="270">
                    <c:v>11</c:v>
                  </c:pt>
                  <c:pt idx="271">
                    <c:v>12</c:v>
                  </c:pt>
                  <c:pt idx="272">
                    <c:v>13</c:v>
                  </c:pt>
                  <c:pt idx="273">
                    <c:v>14</c:v>
                  </c:pt>
                  <c:pt idx="274">
                    <c:v>15</c:v>
                  </c:pt>
                  <c:pt idx="275">
                    <c:v>16</c:v>
                  </c:pt>
                  <c:pt idx="276">
                    <c:v>17</c:v>
                  </c:pt>
                  <c:pt idx="277">
                    <c:v>18</c:v>
                  </c:pt>
                  <c:pt idx="278">
                    <c:v>19</c:v>
                  </c:pt>
                  <c:pt idx="279">
                    <c:v>20</c:v>
                  </c:pt>
                  <c:pt idx="280">
                    <c:v>21</c:v>
                  </c:pt>
                  <c:pt idx="281">
                    <c:v>22</c:v>
                  </c:pt>
                  <c:pt idx="282">
                    <c:v>23</c:v>
                  </c:pt>
                  <c:pt idx="283">
                    <c:v>24</c:v>
                  </c:pt>
                  <c:pt idx="284">
                    <c:v>25</c:v>
                  </c:pt>
                  <c:pt idx="285">
                    <c:v>26</c:v>
                  </c:pt>
                  <c:pt idx="286">
                    <c:v>27</c:v>
                  </c:pt>
                  <c:pt idx="287">
                    <c:v>28</c:v>
                  </c:pt>
                  <c:pt idx="288">
                    <c:v>29</c:v>
                  </c:pt>
                  <c:pt idx="289">
                    <c:v>30</c:v>
                  </c:pt>
                  <c:pt idx="290">
                    <c:v>31</c:v>
                  </c:pt>
                  <c:pt idx="291">
                    <c:v>32</c:v>
                  </c:pt>
                  <c:pt idx="292">
                    <c:v>33</c:v>
                  </c:pt>
                  <c:pt idx="293">
                    <c:v>34</c:v>
                  </c:pt>
                  <c:pt idx="294">
                    <c:v>35</c:v>
                  </c:pt>
                  <c:pt idx="295">
                    <c:v>36</c:v>
                  </c:pt>
                  <c:pt idx="296">
                    <c:v>37</c:v>
                  </c:pt>
                  <c:pt idx="297">
                    <c:v>38</c:v>
                  </c:pt>
                  <c:pt idx="298">
                    <c:v>39</c:v>
                  </c:pt>
                  <c:pt idx="299">
                    <c:v>40</c:v>
                  </c:pt>
                  <c:pt idx="300">
                    <c:v>41</c:v>
                  </c:pt>
                  <c:pt idx="301">
                    <c:v>42</c:v>
                  </c:pt>
                  <c:pt idx="302">
                    <c:v>43</c:v>
                  </c:pt>
                  <c:pt idx="303">
                    <c:v>44</c:v>
                  </c:pt>
                  <c:pt idx="304">
                    <c:v>45</c:v>
                  </c:pt>
                  <c:pt idx="305">
                    <c:v>46</c:v>
                  </c:pt>
                  <c:pt idx="306">
                    <c:v>47</c:v>
                  </c:pt>
                  <c:pt idx="307">
                    <c:v>48</c:v>
                  </c:pt>
                  <c:pt idx="308">
                    <c:v>49</c:v>
                  </c:pt>
                  <c:pt idx="309">
                    <c:v>50</c:v>
                  </c:pt>
                  <c:pt idx="310">
                    <c:v>51</c:v>
                  </c:pt>
                  <c:pt idx="311">
                    <c:v>52</c:v>
                  </c:pt>
                </c:lvl>
                <c:lvl>
                  <c:pt idx="0">
                    <c:v>2017</c:v>
                  </c:pt>
                  <c:pt idx="52">
                    <c:v>2018</c:v>
                  </c:pt>
                  <c:pt idx="104">
                    <c:v>2019</c:v>
                  </c:pt>
                  <c:pt idx="156">
                    <c:v>2020</c:v>
                  </c:pt>
                  <c:pt idx="208">
                    <c:v>2021</c:v>
                  </c:pt>
                  <c:pt idx="260">
                    <c:v>2022</c:v>
                  </c:pt>
                </c:lvl>
              </c:multiLvlStrCache>
            </c:multiLvlStrRef>
          </c:cat>
          <c:val>
            <c:numRef>
              <c:f>'All cases'!$H$2:$H$313</c:f>
              <c:numCache>
                <c:formatCode>General</c:formatCode>
                <c:ptCount val="312"/>
                <c:pt idx="0">
                  <c:v>7.02</c:v>
                </c:pt>
                <c:pt idx="1">
                  <c:v>7.02</c:v>
                </c:pt>
                <c:pt idx="2">
                  <c:v>7.02</c:v>
                </c:pt>
                <c:pt idx="3">
                  <c:v>7.02</c:v>
                </c:pt>
                <c:pt idx="4">
                  <c:v>7.02</c:v>
                </c:pt>
                <c:pt idx="5">
                  <c:v>7.02</c:v>
                </c:pt>
                <c:pt idx="6">
                  <c:v>7.02</c:v>
                </c:pt>
                <c:pt idx="7">
                  <c:v>7.02</c:v>
                </c:pt>
                <c:pt idx="8">
                  <c:v>7.02</c:v>
                </c:pt>
                <c:pt idx="9">
                  <c:v>7.02</c:v>
                </c:pt>
                <c:pt idx="10">
                  <c:v>7.02</c:v>
                </c:pt>
                <c:pt idx="11">
                  <c:v>7.02</c:v>
                </c:pt>
                <c:pt idx="12">
                  <c:v>7.02</c:v>
                </c:pt>
                <c:pt idx="13">
                  <c:v>7.02</c:v>
                </c:pt>
                <c:pt idx="14">
                  <c:v>7.02</c:v>
                </c:pt>
                <c:pt idx="15">
                  <c:v>7.02</c:v>
                </c:pt>
                <c:pt idx="16">
                  <c:v>7.02</c:v>
                </c:pt>
                <c:pt idx="17">
                  <c:v>7.02</c:v>
                </c:pt>
                <c:pt idx="18">
                  <c:v>7.02</c:v>
                </c:pt>
                <c:pt idx="19">
                  <c:v>7.02</c:v>
                </c:pt>
                <c:pt idx="20">
                  <c:v>7.02</c:v>
                </c:pt>
                <c:pt idx="21">
                  <c:v>7.02</c:v>
                </c:pt>
                <c:pt idx="22">
                  <c:v>7.02</c:v>
                </c:pt>
                <c:pt idx="23">
                  <c:v>7.02</c:v>
                </c:pt>
                <c:pt idx="24">
                  <c:v>7.02</c:v>
                </c:pt>
                <c:pt idx="25">
                  <c:v>7.02</c:v>
                </c:pt>
                <c:pt idx="26">
                  <c:v>7.02</c:v>
                </c:pt>
                <c:pt idx="27">
                  <c:v>7.02</c:v>
                </c:pt>
                <c:pt idx="28">
                  <c:v>7.02</c:v>
                </c:pt>
                <c:pt idx="29">
                  <c:v>7.02</c:v>
                </c:pt>
                <c:pt idx="30">
                  <c:v>7.02</c:v>
                </c:pt>
                <c:pt idx="31">
                  <c:v>7.02</c:v>
                </c:pt>
                <c:pt idx="32">
                  <c:v>7.02</c:v>
                </c:pt>
                <c:pt idx="33">
                  <c:v>7.02</c:v>
                </c:pt>
                <c:pt idx="34">
                  <c:v>7.02</c:v>
                </c:pt>
                <c:pt idx="35">
                  <c:v>7.02</c:v>
                </c:pt>
                <c:pt idx="36">
                  <c:v>7.02</c:v>
                </c:pt>
                <c:pt idx="37">
                  <c:v>7.02</c:v>
                </c:pt>
                <c:pt idx="38">
                  <c:v>7.02</c:v>
                </c:pt>
                <c:pt idx="39">
                  <c:v>7.02</c:v>
                </c:pt>
                <c:pt idx="40">
                  <c:v>7.02</c:v>
                </c:pt>
                <c:pt idx="41">
                  <c:v>7.02</c:v>
                </c:pt>
                <c:pt idx="42">
                  <c:v>7.02</c:v>
                </c:pt>
                <c:pt idx="43">
                  <c:v>7.02</c:v>
                </c:pt>
                <c:pt idx="44">
                  <c:v>7.02</c:v>
                </c:pt>
                <c:pt idx="45">
                  <c:v>7.02</c:v>
                </c:pt>
                <c:pt idx="46">
                  <c:v>7.02</c:v>
                </c:pt>
                <c:pt idx="47">
                  <c:v>7.02</c:v>
                </c:pt>
                <c:pt idx="48">
                  <c:v>7.02</c:v>
                </c:pt>
                <c:pt idx="49">
                  <c:v>7.02</c:v>
                </c:pt>
                <c:pt idx="50">
                  <c:v>7.02</c:v>
                </c:pt>
                <c:pt idx="51">
                  <c:v>7.02</c:v>
                </c:pt>
                <c:pt idx="52">
                  <c:v>7.02</c:v>
                </c:pt>
                <c:pt idx="53">
                  <c:v>7.02</c:v>
                </c:pt>
                <c:pt idx="54">
                  <c:v>7.02</c:v>
                </c:pt>
                <c:pt idx="55">
                  <c:v>7.02</c:v>
                </c:pt>
                <c:pt idx="56">
                  <c:v>7.02</c:v>
                </c:pt>
                <c:pt idx="57">
                  <c:v>7.02</c:v>
                </c:pt>
                <c:pt idx="58">
                  <c:v>7.02</c:v>
                </c:pt>
                <c:pt idx="59">
                  <c:v>7.02</c:v>
                </c:pt>
                <c:pt idx="60">
                  <c:v>7.02</c:v>
                </c:pt>
                <c:pt idx="61">
                  <c:v>7.02</c:v>
                </c:pt>
                <c:pt idx="62">
                  <c:v>7.02</c:v>
                </c:pt>
                <c:pt idx="63">
                  <c:v>7.02</c:v>
                </c:pt>
                <c:pt idx="64">
                  <c:v>7.02</c:v>
                </c:pt>
                <c:pt idx="65">
                  <c:v>7.02</c:v>
                </c:pt>
                <c:pt idx="66">
                  <c:v>7.02</c:v>
                </c:pt>
                <c:pt idx="67">
                  <c:v>7.02</c:v>
                </c:pt>
                <c:pt idx="68">
                  <c:v>7.02</c:v>
                </c:pt>
                <c:pt idx="69">
                  <c:v>7.02</c:v>
                </c:pt>
                <c:pt idx="70">
                  <c:v>7.02</c:v>
                </c:pt>
                <c:pt idx="71">
                  <c:v>7.02</c:v>
                </c:pt>
                <c:pt idx="72">
                  <c:v>7.02</c:v>
                </c:pt>
                <c:pt idx="73">
                  <c:v>7.02</c:v>
                </c:pt>
                <c:pt idx="74">
                  <c:v>7.02</c:v>
                </c:pt>
                <c:pt idx="75">
                  <c:v>7.02</c:v>
                </c:pt>
                <c:pt idx="76">
                  <c:v>7.02</c:v>
                </c:pt>
                <c:pt idx="77">
                  <c:v>7.02</c:v>
                </c:pt>
                <c:pt idx="78">
                  <c:v>7.02</c:v>
                </c:pt>
                <c:pt idx="79">
                  <c:v>7.02</c:v>
                </c:pt>
                <c:pt idx="80">
                  <c:v>7.02</c:v>
                </c:pt>
                <c:pt idx="81">
                  <c:v>7.02</c:v>
                </c:pt>
                <c:pt idx="82">
                  <c:v>7.02</c:v>
                </c:pt>
                <c:pt idx="83">
                  <c:v>7.02</c:v>
                </c:pt>
                <c:pt idx="84">
                  <c:v>7.02</c:v>
                </c:pt>
                <c:pt idx="85">
                  <c:v>7.02</c:v>
                </c:pt>
                <c:pt idx="86">
                  <c:v>7.02</c:v>
                </c:pt>
                <c:pt idx="87">
                  <c:v>7.02</c:v>
                </c:pt>
                <c:pt idx="88">
                  <c:v>7.02</c:v>
                </c:pt>
                <c:pt idx="89">
                  <c:v>7.02</c:v>
                </c:pt>
                <c:pt idx="90">
                  <c:v>7.02</c:v>
                </c:pt>
                <c:pt idx="91">
                  <c:v>7.02</c:v>
                </c:pt>
                <c:pt idx="92">
                  <c:v>7.02</c:v>
                </c:pt>
                <c:pt idx="93">
                  <c:v>7.02</c:v>
                </c:pt>
                <c:pt idx="94">
                  <c:v>7.02</c:v>
                </c:pt>
                <c:pt idx="95">
                  <c:v>7.02</c:v>
                </c:pt>
                <c:pt idx="96">
                  <c:v>7.02</c:v>
                </c:pt>
                <c:pt idx="97">
                  <c:v>7.02</c:v>
                </c:pt>
                <c:pt idx="98">
                  <c:v>7.02</c:v>
                </c:pt>
                <c:pt idx="99">
                  <c:v>7.02</c:v>
                </c:pt>
                <c:pt idx="100">
                  <c:v>7.02</c:v>
                </c:pt>
                <c:pt idx="101">
                  <c:v>7.02</c:v>
                </c:pt>
                <c:pt idx="102">
                  <c:v>7.02</c:v>
                </c:pt>
                <c:pt idx="103">
                  <c:v>7.02</c:v>
                </c:pt>
                <c:pt idx="104">
                  <c:v>7.02</c:v>
                </c:pt>
                <c:pt idx="105">
                  <c:v>7.02</c:v>
                </c:pt>
                <c:pt idx="106">
                  <c:v>7.02</c:v>
                </c:pt>
                <c:pt idx="107">
                  <c:v>7.02</c:v>
                </c:pt>
                <c:pt idx="108">
                  <c:v>7.02</c:v>
                </c:pt>
                <c:pt idx="109">
                  <c:v>7.02</c:v>
                </c:pt>
                <c:pt idx="110">
                  <c:v>7.02</c:v>
                </c:pt>
                <c:pt idx="111">
                  <c:v>7.02</c:v>
                </c:pt>
                <c:pt idx="112">
                  <c:v>7.02</c:v>
                </c:pt>
                <c:pt idx="113">
                  <c:v>7.02</c:v>
                </c:pt>
                <c:pt idx="114">
                  <c:v>7.02</c:v>
                </c:pt>
                <c:pt idx="115">
                  <c:v>7.02</c:v>
                </c:pt>
                <c:pt idx="116">
                  <c:v>7.02</c:v>
                </c:pt>
                <c:pt idx="117">
                  <c:v>7.02</c:v>
                </c:pt>
                <c:pt idx="118">
                  <c:v>7.02</c:v>
                </c:pt>
                <c:pt idx="119">
                  <c:v>7.02</c:v>
                </c:pt>
                <c:pt idx="120">
                  <c:v>7.02</c:v>
                </c:pt>
                <c:pt idx="121">
                  <c:v>7.02</c:v>
                </c:pt>
                <c:pt idx="122">
                  <c:v>7.02</c:v>
                </c:pt>
                <c:pt idx="123">
                  <c:v>7.02</c:v>
                </c:pt>
                <c:pt idx="124">
                  <c:v>7.02</c:v>
                </c:pt>
                <c:pt idx="125">
                  <c:v>7.02</c:v>
                </c:pt>
                <c:pt idx="126">
                  <c:v>7.02</c:v>
                </c:pt>
                <c:pt idx="127">
                  <c:v>7.02</c:v>
                </c:pt>
                <c:pt idx="128">
                  <c:v>7.02</c:v>
                </c:pt>
                <c:pt idx="129">
                  <c:v>7.02</c:v>
                </c:pt>
                <c:pt idx="130">
                  <c:v>7.02</c:v>
                </c:pt>
                <c:pt idx="131">
                  <c:v>7.02</c:v>
                </c:pt>
                <c:pt idx="132">
                  <c:v>7.02</c:v>
                </c:pt>
                <c:pt idx="133">
                  <c:v>7.02</c:v>
                </c:pt>
                <c:pt idx="134">
                  <c:v>7.02</c:v>
                </c:pt>
                <c:pt idx="135">
                  <c:v>7.02</c:v>
                </c:pt>
                <c:pt idx="136">
                  <c:v>7.02</c:v>
                </c:pt>
                <c:pt idx="137">
                  <c:v>7.02</c:v>
                </c:pt>
                <c:pt idx="138">
                  <c:v>7.02</c:v>
                </c:pt>
                <c:pt idx="139">
                  <c:v>7.02</c:v>
                </c:pt>
                <c:pt idx="140">
                  <c:v>7.02</c:v>
                </c:pt>
                <c:pt idx="141">
                  <c:v>7.02</c:v>
                </c:pt>
                <c:pt idx="142">
                  <c:v>7.02</c:v>
                </c:pt>
                <c:pt idx="143">
                  <c:v>7.02</c:v>
                </c:pt>
                <c:pt idx="144">
                  <c:v>7.02</c:v>
                </c:pt>
                <c:pt idx="145">
                  <c:v>7.02</c:v>
                </c:pt>
                <c:pt idx="146">
                  <c:v>7.02</c:v>
                </c:pt>
                <c:pt idx="147">
                  <c:v>7.02</c:v>
                </c:pt>
                <c:pt idx="148">
                  <c:v>7.02</c:v>
                </c:pt>
                <c:pt idx="149">
                  <c:v>7.02</c:v>
                </c:pt>
                <c:pt idx="150">
                  <c:v>7.02</c:v>
                </c:pt>
                <c:pt idx="151">
                  <c:v>7.02</c:v>
                </c:pt>
                <c:pt idx="152">
                  <c:v>7.02</c:v>
                </c:pt>
                <c:pt idx="153">
                  <c:v>7.02</c:v>
                </c:pt>
                <c:pt idx="154">
                  <c:v>7.02</c:v>
                </c:pt>
                <c:pt idx="155">
                  <c:v>7.02</c:v>
                </c:pt>
                <c:pt idx="156">
                  <c:v>7.02</c:v>
                </c:pt>
                <c:pt idx="157">
                  <c:v>7.02</c:v>
                </c:pt>
                <c:pt idx="158">
                  <c:v>7.02</c:v>
                </c:pt>
                <c:pt idx="159">
                  <c:v>7.02</c:v>
                </c:pt>
                <c:pt idx="160">
                  <c:v>7.02</c:v>
                </c:pt>
                <c:pt idx="161">
                  <c:v>7.02</c:v>
                </c:pt>
                <c:pt idx="162">
                  <c:v>7.02</c:v>
                </c:pt>
                <c:pt idx="163">
                  <c:v>7.02</c:v>
                </c:pt>
                <c:pt idx="164">
                  <c:v>7.02</c:v>
                </c:pt>
                <c:pt idx="165">
                  <c:v>7.02</c:v>
                </c:pt>
                <c:pt idx="166">
                  <c:v>7.02</c:v>
                </c:pt>
                <c:pt idx="167">
                  <c:v>7.02</c:v>
                </c:pt>
                <c:pt idx="168">
                  <c:v>7.02</c:v>
                </c:pt>
                <c:pt idx="169">
                  <c:v>7.02</c:v>
                </c:pt>
                <c:pt idx="170">
                  <c:v>7.02</c:v>
                </c:pt>
                <c:pt idx="171">
                  <c:v>7.02</c:v>
                </c:pt>
                <c:pt idx="172">
                  <c:v>7.02</c:v>
                </c:pt>
                <c:pt idx="173">
                  <c:v>7.02</c:v>
                </c:pt>
                <c:pt idx="174">
                  <c:v>7.02</c:v>
                </c:pt>
                <c:pt idx="175">
                  <c:v>7.02</c:v>
                </c:pt>
                <c:pt idx="176">
                  <c:v>7.02</c:v>
                </c:pt>
                <c:pt idx="177">
                  <c:v>7.02</c:v>
                </c:pt>
                <c:pt idx="178">
                  <c:v>7.02</c:v>
                </c:pt>
                <c:pt idx="179">
                  <c:v>7.02</c:v>
                </c:pt>
                <c:pt idx="180">
                  <c:v>7.02</c:v>
                </c:pt>
                <c:pt idx="181">
                  <c:v>7.02</c:v>
                </c:pt>
                <c:pt idx="182">
                  <c:v>7.02</c:v>
                </c:pt>
                <c:pt idx="183">
                  <c:v>7.02</c:v>
                </c:pt>
                <c:pt idx="184">
                  <c:v>7.02</c:v>
                </c:pt>
                <c:pt idx="185">
                  <c:v>7.02</c:v>
                </c:pt>
                <c:pt idx="186">
                  <c:v>7.02</c:v>
                </c:pt>
                <c:pt idx="187">
                  <c:v>7.02</c:v>
                </c:pt>
                <c:pt idx="188">
                  <c:v>7.02</c:v>
                </c:pt>
                <c:pt idx="189">
                  <c:v>7.02</c:v>
                </c:pt>
                <c:pt idx="190">
                  <c:v>7.02</c:v>
                </c:pt>
                <c:pt idx="191">
                  <c:v>7.02</c:v>
                </c:pt>
                <c:pt idx="192">
                  <c:v>7.02</c:v>
                </c:pt>
                <c:pt idx="193">
                  <c:v>7.02</c:v>
                </c:pt>
                <c:pt idx="194">
                  <c:v>7.02</c:v>
                </c:pt>
                <c:pt idx="195">
                  <c:v>7.02</c:v>
                </c:pt>
                <c:pt idx="196">
                  <c:v>7.02</c:v>
                </c:pt>
                <c:pt idx="197">
                  <c:v>7.02</c:v>
                </c:pt>
                <c:pt idx="198">
                  <c:v>7.02</c:v>
                </c:pt>
                <c:pt idx="199">
                  <c:v>7.02</c:v>
                </c:pt>
                <c:pt idx="200">
                  <c:v>7.02</c:v>
                </c:pt>
                <c:pt idx="201">
                  <c:v>7.02</c:v>
                </c:pt>
                <c:pt idx="202">
                  <c:v>7.02</c:v>
                </c:pt>
                <c:pt idx="203">
                  <c:v>7.02</c:v>
                </c:pt>
                <c:pt idx="204">
                  <c:v>7.02</c:v>
                </c:pt>
                <c:pt idx="205">
                  <c:v>7.02</c:v>
                </c:pt>
                <c:pt idx="206">
                  <c:v>7.02</c:v>
                </c:pt>
                <c:pt idx="207">
                  <c:v>7.02</c:v>
                </c:pt>
                <c:pt idx="208">
                  <c:v>7.02</c:v>
                </c:pt>
                <c:pt idx="209">
                  <c:v>7.02</c:v>
                </c:pt>
                <c:pt idx="210">
                  <c:v>7.02</c:v>
                </c:pt>
                <c:pt idx="211">
                  <c:v>7.02</c:v>
                </c:pt>
                <c:pt idx="212">
                  <c:v>7.02</c:v>
                </c:pt>
                <c:pt idx="213">
                  <c:v>7.02</c:v>
                </c:pt>
                <c:pt idx="214">
                  <c:v>7.02</c:v>
                </c:pt>
                <c:pt idx="215">
                  <c:v>7.02</c:v>
                </c:pt>
                <c:pt idx="216">
                  <c:v>7.02</c:v>
                </c:pt>
                <c:pt idx="217">
                  <c:v>7.02</c:v>
                </c:pt>
                <c:pt idx="218">
                  <c:v>7.02</c:v>
                </c:pt>
                <c:pt idx="219">
                  <c:v>7.02</c:v>
                </c:pt>
                <c:pt idx="220">
                  <c:v>7.02</c:v>
                </c:pt>
                <c:pt idx="221">
                  <c:v>7.02</c:v>
                </c:pt>
                <c:pt idx="222">
                  <c:v>7.02</c:v>
                </c:pt>
                <c:pt idx="223">
                  <c:v>7.02</c:v>
                </c:pt>
                <c:pt idx="224">
                  <c:v>7.02</c:v>
                </c:pt>
                <c:pt idx="225">
                  <c:v>7.02</c:v>
                </c:pt>
                <c:pt idx="226">
                  <c:v>7.02</c:v>
                </c:pt>
                <c:pt idx="227">
                  <c:v>7.02</c:v>
                </c:pt>
                <c:pt idx="228">
                  <c:v>7.02</c:v>
                </c:pt>
                <c:pt idx="229">
                  <c:v>7.02</c:v>
                </c:pt>
                <c:pt idx="230">
                  <c:v>7.02</c:v>
                </c:pt>
                <c:pt idx="231">
                  <c:v>7.02</c:v>
                </c:pt>
                <c:pt idx="232">
                  <c:v>7.02</c:v>
                </c:pt>
                <c:pt idx="233">
                  <c:v>7.02</c:v>
                </c:pt>
                <c:pt idx="234">
                  <c:v>7.02</c:v>
                </c:pt>
                <c:pt idx="235">
                  <c:v>7.02</c:v>
                </c:pt>
                <c:pt idx="236">
                  <c:v>7.02</c:v>
                </c:pt>
                <c:pt idx="237">
                  <c:v>7.02</c:v>
                </c:pt>
                <c:pt idx="238">
                  <c:v>7.02</c:v>
                </c:pt>
                <c:pt idx="239">
                  <c:v>7.02</c:v>
                </c:pt>
                <c:pt idx="240">
                  <c:v>7.02</c:v>
                </c:pt>
                <c:pt idx="241">
                  <c:v>7.02</c:v>
                </c:pt>
                <c:pt idx="242">
                  <c:v>7.02</c:v>
                </c:pt>
                <c:pt idx="243">
                  <c:v>7.02</c:v>
                </c:pt>
                <c:pt idx="244">
                  <c:v>7.02</c:v>
                </c:pt>
                <c:pt idx="245">
                  <c:v>7.02</c:v>
                </c:pt>
                <c:pt idx="246">
                  <c:v>7.02</c:v>
                </c:pt>
                <c:pt idx="247">
                  <c:v>7.02</c:v>
                </c:pt>
                <c:pt idx="248">
                  <c:v>7.02</c:v>
                </c:pt>
                <c:pt idx="249">
                  <c:v>7.02</c:v>
                </c:pt>
                <c:pt idx="250">
                  <c:v>7.02</c:v>
                </c:pt>
                <c:pt idx="251">
                  <c:v>7.02</c:v>
                </c:pt>
                <c:pt idx="252">
                  <c:v>7.02</c:v>
                </c:pt>
                <c:pt idx="253">
                  <c:v>7.02</c:v>
                </c:pt>
                <c:pt idx="254">
                  <c:v>7.02</c:v>
                </c:pt>
                <c:pt idx="255">
                  <c:v>7.02</c:v>
                </c:pt>
                <c:pt idx="256">
                  <c:v>7.02</c:v>
                </c:pt>
                <c:pt idx="257">
                  <c:v>7.02</c:v>
                </c:pt>
                <c:pt idx="258">
                  <c:v>7.02</c:v>
                </c:pt>
                <c:pt idx="259">
                  <c:v>7.02</c:v>
                </c:pt>
                <c:pt idx="260">
                  <c:v>7.02</c:v>
                </c:pt>
                <c:pt idx="261">
                  <c:v>7.02</c:v>
                </c:pt>
                <c:pt idx="262">
                  <c:v>7.02</c:v>
                </c:pt>
                <c:pt idx="263">
                  <c:v>7.02</c:v>
                </c:pt>
                <c:pt idx="264">
                  <c:v>7.02</c:v>
                </c:pt>
                <c:pt idx="265">
                  <c:v>7.02</c:v>
                </c:pt>
                <c:pt idx="266">
                  <c:v>7.02</c:v>
                </c:pt>
                <c:pt idx="267">
                  <c:v>7.02</c:v>
                </c:pt>
                <c:pt idx="268">
                  <c:v>7.02</c:v>
                </c:pt>
                <c:pt idx="269">
                  <c:v>7.02</c:v>
                </c:pt>
                <c:pt idx="270">
                  <c:v>7.02</c:v>
                </c:pt>
                <c:pt idx="271">
                  <c:v>7.02</c:v>
                </c:pt>
                <c:pt idx="272">
                  <c:v>7.02</c:v>
                </c:pt>
                <c:pt idx="273">
                  <c:v>7.02</c:v>
                </c:pt>
                <c:pt idx="274">
                  <c:v>7.02</c:v>
                </c:pt>
                <c:pt idx="275">
                  <c:v>7.02</c:v>
                </c:pt>
                <c:pt idx="276">
                  <c:v>7.02</c:v>
                </c:pt>
                <c:pt idx="277">
                  <c:v>7.02</c:v>
                </c:pt>
                <c:pt idx="278">
                  <c:v>7.02</c:v>
                </c:pt>
                <c:pt idx="279">
                  <c:v>7.02</c:v>
                </c:pt>
                <c:pt idx="280">
                  <c:v>7.02</c:v>
                </c:pt>
                <c:pt idx="281">
                  <c:v>7.02</c:v>
                </c:pt>
                <c:pt idx="282">
                  <c:v>7.02</c:v>
                </c:pt>
                <c:pt idx="283">
                  <c:v>7.02</c:v>
                </c:pt>
                <c:pt idx="284">
                  <c:v>7.02</c:v>
                </c:pt>
                <c:pt idx="285">
                  <c:v>7.02</c:v>
                </c:pt>
                <c:pt idx="286">
                  <c:v>7.02</c:v>
                </c:pt>
                <c:pt idx="287">
                  <c:v>7.02</c:v>
                </c:pt>
                <c:pt idx="288">
                  <c:v>7.02</c:v>
                </c:pt>
                <c:pt idx="289">
                  <c:v>7.02</c:v>
                </c:pt>
                <c:pt idx="290">
                  <c:v>7.02</c:v>
                </c:pt>
                <c:pt idx="291">
                  <c:v>7.02</c:v>
                </c:pt>
                <c:pt idx="292">
                  <c:v>7.02</c:v>
                </c:pt>
                <c:pt idx="293">
                  <c:v>7.02</c:v>
                </c:pt>
                <c:pt idx="294">
                  <c:v>7.02</c:v>
                </c:pt>
                <c:pt idx="295">
                  <c:v>7.02</c:v>
                </c:pt>
                <c:pt idx="296">
                  <c:v>7.02</c:v>
                </c:pt>
                <c:pt idx="297">
                  <c:v>7.02</c:v>
                </c:pt>
                <c:pt idx="298">
                  <c:v>7.02</c:v>
                </c:pt>
                <c:pt idx="299">
                  <c:v>7.02</c:v>
                </c:pt>
                <c:pt idx="300">
                  <c:v>7.02</c:v>
                </c:pt>
                <c:pt idx="301">
                  <c:v>7.02</c:v>
                </c:pt>
                <c:pt idx="302">
                  <c:v>7.02</c:v>
                </c:pt>
                <c:pt idx="303">
                  <c:v>7.02</c:v>
                </c:pt>
                <c:pt idx="304">
                  <c:v>7.02</c:v>
                </c:pt>
                <c:pt idx="305">
                  <c:v>7.02</c:v>
                </c:pt>
                <c:pt idx="306">
                  <c:v>7.02</c:v>
                </c:pt>
                <c:pt idx="307">
                  <c:v>7.02</c:v>
                </c:pt>
                <c:pt idx="308">
                  <c:v>7.02</c:v>
                </c:pt>
                <c:pt idx="309">
                  <c:v>7.02</c:v>
                </c:pt>
                <c:pt idx="310">
                  <c:v>7.02</c:v>
                </c:pt>
                <c:pt idx="311">
                  <c:v>7.02</c:v>
                </c:pt>
              </c:numCache>
            </c:numRef>
          </c:val>
          <c:extLst>
            <c:ext xmlns:c16="http://schemas.microsoft.com/office/drawing/2014/chart" uri="{C3380CC4-5D6E-409C-BE32-E72D297353CC}">
              <c16:uniqueId val="{00000003-4C5D-4A52-B49B-D7DE0E932207}"/>
            </c:ext>
          </c:extLst>
        </c:ser>
        <c:ser>
          <c:idx val="0"/>
          <c:order val="4"/>
          <c:tx>
            <c:strRef>
              <c:f>'All cases'!$I$1</c:f>
              <c:strCache>
                <c:ptCount val="1"/>
                <c:pt idx="0">
                  <c:v>Very high</c:v>
                </c:pt>
              </c:strCache>
            </c:strRef>
          </c:tx>
          <c:spPr>
            <a:solidFill>
              <a:srgbClr val="FFCCCC"/>
            </a:solidFill>
          </c:spPr>
          <c:invertIfNegative val="0"/>
          <c:cat>
            <c:multiLvlStrRef>
              <c:f>'All cases'!$A$2:$B$313</c:f>
              <c:multiLvlStrCache>
                <c:ptCount val="312"/>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1</c:v>
                  </c:pt>
                  <c:pt idx="53">
                    <c:v>2</c:v>
                  </c:pt>
                  <c:pt idx="54">
                    <c:v>3</c:v>
                  </c:pt>
                  <c:pt idx="55">
                    <c:v>4</c:v>
                  </c:pt>
                  <c:pt idx="56">
                    <c:v>5</c:v>
                  </c:pt>
                  <c:pt idx="57">
                    <c:v>6</c:v>
                  </c:pt>
                  <c:pt idx="58">
                    <c:v>7</c:v>
                  </c:pt>
                  <c:pt idx="59">
                    <c:v>8</c:v>
                  </c:pt>
                  <c:pt idx="60">
                    <c:v>9</c:v>
                  </c:pt>
                  <c:pt idx="61">
                    <c:v>10</c:v>
                  </c:pt>
                  <c:pt idx="62">
                    <c:v>11</c:v>
                  </c:pt>
                  <c:pt idx="63">
                    <c:v>12</c:v>
                  </c:pt>
                  <c:pt idx="64">
                    <c:v>13</c:v>
                  </c:pt>
                  <c:pt idx="65">
                    <c:v>14</c:v>
                  </c:pt>
                  <c:pt idx="66">
                    <c:v>15</c:v>
                  </c:pt>
                  <c:pt idx="67">
                    <c:v>16</c:v>
                  </c:pt>
                  <c:pt idx="68">
                    <c:v>17</c:v>
                  </c:pt>
                  <c:pt idx="69">
                    <c:v>18</c:v>
                  </c:pt>
                  <c:pt idx="70">
                    <c:v>19</c:v>
                  </c:pt>
                  <c:pt idx="71">
                    <c:v>20</c:v>
                  </c:pt>
                  <c:pt idx="72">
                    <c:v>21</c:v>
                  </c:pt>
                  <c:pt idx="73">
                    <c:v>22</c:v>
                  </c:pt>
                  <c:pt idx="74">
                    <c:v>23</c:v>
                  </c:pt>
                  <c:pt idx="75">
                    <c:v>24</c:v>
                  </c:pt>
                  <c:pt idx="76">
                    <c:v>25</c:v>
                  </c:pt>
                  <c:pt idx="77">
                    <c:v>26</c:v>
                  </c:pt>
                  <c:pt idx="78">
                    <c:v>27</c:v>
                  </c:pt>
                  <c:pt idx="79">
                    <c:v>28</c:v>
                  </c:pt>
                  <c:pt idx="80">
                    <c:v>29</c:v>
                  </c:pt>
                  <c:pt idx="81">
                    <c:v>30</c:v>
                  </c:pt>
                  <c:pt idx="82">
                    <c:v>31</c:v>
                  </c:pt>
                  <c:pt idx="83">
                    <c:v>32</c:v>
                  </c:pt>
                  <c:pt idx="84">
                    <c:v>33</c:v>
                  </c:pt>
                  <c:pt idx="85">
                    <c:v>34</c:v>
                  </c:pt>
                  <c:pt idx="86">
                    <c:v>35</c:v>
                  </c:pt>
                  <c:pt idx="87">
                    <c:v>36</c:v>
                  </c:pt>
                  <c:pt idx="88">
                    <c:v>37</c:v>
                  </c:pt>
                  <c:pt idx="89">
                    <c:v>38</c:v>
                  </c:pt>
                  <c:pt idx="90">
                    <c:v>39</c:v>
                  </c:pt>
                  <c:pt idx="91">
                    <c:v>40</c:v>
                  </c:pt>
                  <c:pt idx="92">
                    <c:v>41</c:v>
                  </c:pt>
                  <c:pt idx="93">
                    <c:v>42</c:v>
                  </c:pt>
                  <c:pt idx="94">
                    <c:v>43</c:v>
                  </c:pt>
                  <c:pt idx="95">
                    <c:v>44</c:v>
                  </c:pt>
                  <c:pt idx="96">
                    <c:v>45</c:v>
                  </c:pt>
                  <c:pt idx="97">
                    <c:v>46</c:v>
                  </c:pt>
                  <c:pt idx="98">
                    <c:v>47</c:v>
                  </c:pt>
                  <c:pt idx="99">
                    <c:v>48</c:v>
                  </c:pt>
                  <c:pt idx="100">
                    <c:v>49</c:v>
                  </c:pt>
                  <c:pt idx="101">
                    <c:v>50</c:v>
                  </c:pt>
                  <c:pt idx="102">
                    <c:v>51</c:v>
                  </c:pt>
                  <c:pt idx="103">
                    <c:v>52</c:v>
                  </c:pt>
                  <c:pt idx="104">
                    <c:v>1</c:v>
                  </c:pt>
                  <c:pt idx="105">
                    <c:v>2</c:v>
                  </c:pt>
                  <c:pt idx="106">
                    <c:v>3</c:v>
                  </c:pt>
                  <c:pt idx="107">
                    <c:v>4</c:v>
                  </c:pt>
                  <c:pt idx="108">
                    <c:v>5</c:v>
                  </c:pt>
                  <c:pt idx="109">
                    <c:v>6</c:v>
                  </c:pt>
                  <c:pt idx="110">
                    <c:v>7</c:v>
                  </c:pt>
                  <c:pt idx="111">
                    <c:v>8</c:v>
                  </c:pt>
                  <c:pt idx="112">
                    <c:v>9</c:v>
                  </c:pt>
                  <c:pt idx="113">
                    <c:v>10</c:v>
                  </c:pt>
                  <c:pt idx="114">
                    <c:v>11</c:v>
                  </c:pt>
                  <c:pt idx="115">
                    <c:v>12</c:v>
                  </c:pt>
                  <c:pt idx="116">
                    <c:v>13</c:v>
                  </c:pt>
                  <c:pt idx="117">
                    <c:v>14</c:v>
                  </c:pt>
                  <c:pt idx="118">
                    <c:v>15</c:v>
                  </c:pt>
                  <c:pt idx="119">
                    <c:v>16</c:v>
                  </c:pt>
                  <c:pt idx="120">
                    <c:v>17</c:v>
                  </c:pt>
                  <c:pt idx="121">
                    <c:v>18</c:v>
                  </c:pt>
                  <c:pt idx="122">
                    <c:v>19</c:v>
                  </c:pt>
                  <c:pt idx="123">
                    <c:v>20</c:v>
                  </c:pt>
                  <c:pt idx="124">
                    <c:v>21</c:v>
                  </c:pt>
                  <c:pt idx="125">
                    <c:v>22</c:v>
                  </c:pt>
                  <c:pt idx="126">
                    <c:v>23</c:v>
                  </c:pt>
                  <c:pt idx="127">
                    <c:v>24</c:v>
                  </c:pt>
                  <c:pt idx="128">
                    <c:v>25</c:v>
                  </c:pt>
                  <c:pt idx="129">
                    <c:v>26</c:v>
                  </c:pt>
                  <c:pt idx="130">
                    <c:v>27</c:v>
                  </c:pt>
                  <c:pt idx="131">
                    <c:v>28</c:v>
                  </c:pt>
                  <c:pt idx="132">
                    <c:v>29</c:v>
                  </c:pt>
                  <c:pt idx="133">
                    <c:v>30</c:v>
                  </c:pt>
                  <c:pt idx="134">
                    <c:v>31</c:v>
                  </c:pt>
                  <c:pt idx="135">
                    <c:v>32</c:v>
                  </c:pt>
                  <c:pt idx="136">
                    <c:v>33</c:v>
                  </c:pt>
                  <c:pt idx="137">
                    <c:v>34</c:v>
                  </c:pt>
                  <c:pt idx="138">
                    <c:v>35</c:v>
                  </c:pt>
                  <c:pt idx="139">
                    <c:v>36</c:v>
                  </c:pt>
                  <c:pt idx="140">
                    <c:v>37</c:v>
                  </c:pt>
                  <c:pt idx="141">
                    <c:v>38</c:v>
                  </c:pt>
                  <c:pt idx="142">
                    <c:v>39</c:v>
                  </c:pt>
                  <c:pt idx="143">
                    <c:v>40</c:v>
                  </c:pt>
                  <c:pt idx="144">
                    <c:v>41</c:v>
                  </c:pt>
                  <c:pt idx="145">
                    <c:v>42</c:v>
                  </c:pt>
                  <c:pt idx="146">
                    <c:v>43</c:v>
                  </c:pt>
                  <c:pt idx="147">
                    <c:v>44</c:v>
                  </c:pt>
                  <c:pt idx="148">
                    <c:v>45</c:v>
                  </c:pt>
                  <c:pt idx="149">
                    <c:v>46</c:v>
                  </c:pt>
                  <c:pt idx="150">
                    <c:v>47</c:v>
                  </c:pt>
                  <c:pt idx="151">
                    <c:v>48</c:v>
                  </c:pt>
                  <c:pt idx="152">
                    <c:v>49</c:v>
                  </c:pt>
                  <c:pt idx="153">
                    <c:v>50</c:v>
                  </c:pt>
                  <c:pt idx="154">
                    <c:v>51</c:v>
                  </c:pt>
                  <c:pt idx="155">
                    <c:v>52</c:v>
                  </c:pt>
                  <c:pt idx="156">
                    <c:v>1</c:v>
                  </c:pt>
                  <c:pt idx="157">
                    <c:v>2</c:v>
                  </c:pt>
                  <c:pt idx="158">
                    <c:v>3</c:v>
                  </c:pt>
                  <c:pt idx="159">
                    <c:v>4</c:v>
                  </c:pt>
                  <c:pt idx="160">
                    <c:v>5</c:v>
                  </c:pt>
                  <c:pt idx="161">
                    <c:v>6</c:v>
                  </c:pt>
                  <c:pt idx="162">
                    <c:v>7</c:v>
                  </c:pt>
                  <c:pt idx="163">
                    <c:v>8</c:v>
                  </c:pt>
                  <c:pt idx="164">
                    <c:v>9</c:v>
                  </c:pt>
                  <c:pt idx="165">
                    <c:v>10</c:v>
                  </c:pt>
                  <c:pt idx="166">
                    <c:v>11</c:v>
                  </c:pt>
                  <c:pt idx="167">
                    <c:v>12</c:v>
                  </c:pt>
                  <c:pt idx="168">
                    <c:v>13</c:v>
                  </c:pt>
                  <c:pt idx="169">
                    <c:v>14</c:v>
                  </c:pt>
                  <c:pt idx="170">
                    <c:v>15</c:v>
                  </c:pt>
                  <c:pt idx="171">
                    <c:v>16</c:v>
                  </c:pt>
                  <c:pt idx="172">
                    <c:v>17</c:v>
                  </c:pt>
                  <c:pt idx="173">
                    <c:v>18</c:v>
                  </c:pt>
                  <c:pt idx="174">
                    <c:v>19</c:v>
                  </c:pt>
                  <c:pt idx="175">
                    <c:v>20</c:v>
                  </c:pt>
                  <c:pt idx="176">
                    <c:v>21</c:v>
                  </c:pt>
                  <c:pt idx="177">
                    <c:v>22</c:v>
                  </c:pt>
                  <c:pt idx="178">
                    <c:v>23</c:v>
                  </c:pt>
                  <c:pt idx="179">
                    <c:v>24</c:v>
                  </c:pt>
                  <c:pt idx="180">
                    <c:v>25</c:v>
                  </c:pt>
                  <c:pt idx="181">
                    <c:v>26</c:v>
                  </c:pt>
                  <c:pt idx="182">
                    <c:v>27</c:v>
                  </c:pt>
                  <c:pt idx="183">
                    <c:v>28</c:v>
                  </c:pt>
                  <c:pt idx="184">
                    <c:v>29</c:v>
                  </c:pt>
                  <c:pt idx="185">
                    <c:v>30</c:v>
                  </c:pt>
                  <c:pt idx="186">
                    <c:v>31</c:v>
                  </c:pt>
                  <c:pt idx="187">
                    <c:v>32</c:v>
                  </c:pt>
                  <c:pt idx="188">
                    <c:v>33</c:v>
                  </c:pt>
                  <c:pt idx="189">
                    <c:v>34</c:v>
                  </c:pt>
                  <c:pt idx="190">
                    <c:v>35</c:v>
                  </c:pt>
                  <c:pt idx="191">
                    <c:v>36</c:v>
                  </c:pt>
                  <c:pt idx="192">
                    <c:v>37</c:v>
                  </c:pt>
                  <c:pt idx="193">
                    <c:v>38</c:v>
                  </c:pt>
                  <c:pt idx="194">
                    <c:v>39</c:v>
                  </c:pt>
                  <c:pt idx="195">
                    <c:v>40</c:v>
                  </c:pt>
                  <c:pt idx="196">
                    <c:v>41</c:v>
                  </c:pt>
                  <c:pt idx="197">
                    <c:v>42</c:v>
                  </c:pt>
                  <c:pt idx="198">
                    <c:v>43</c:v>
                  </c:pt>
                  <c:pt idx="199">
                    <c:v>44</c:v>
                  </c:pt>
                  <c:pt idx="200">
                    <c:v>45</c:v>
                  </c:pt>
                  <c:pt idx="201">
                    <c:v>46</c:v>
                  </c:pt>
                  <c:pt idx="202">
                    <c:v>47</c:v>
                  </c:pt>
                  <c:pt idx="203">
                    <c:v>48</c:v>
                  </c:pt>
                  <c:pt idx="204">
                    <c:v>49</c:v>
                  </c:pt>
                  <c:pt idx="205">
                    <c:v>50</c:v>
                  </c:pt>
                  <c:pt idx="206">
                    <c:v>51</c:v>
                  </c:pt>
                  <c:pt idx="207">
                    <c:v>52</c:v>
                  </c:pt>
                  <c:pt idx="208">
                    <c:v>1</c:v>
                  </c:pt>
                  <c:pt idx="209">
                    <c:v>2</c:v>
                  </c:pt>
                  <c:pt idx="210">
                    <c:v>3</c:v>
                  </c:pt>
                  <c:pt idx="211">
                    <c:v>4</c:v>
                  </c:pt>
                  <c:pt idx="212">
                    <c:v>5</c:v>
                  </c:pt>
                  <c:pt idx="213">
                    <c:v>6</c:v>
                  </c:pt>
                  <c:pt idx="214">
                    <c:v>7</c:v>
                  </c:pt>
                  <c:pt idx="215">
                    <c:v>8</c:v>
                  </c:pt>
                  <c:pt idx="216">
                    <c:v>9</c:v>
                  </c:pt>
                  <c:pt idx="217">
                    <c:v>10</c:v>
                  </c:pt>
                  <c:pt idx="218">
                    <c:v>11</c:v>
                  </c:pt>
                  <c:pt idx="219">
                    <c:v>12</c:v>
                  </c:pt>
                  <c:pt idx="220">
                    <c:v>13</c:v>
                  </c:pt>
                  <c:pt idx="221">
                    <c:v>14</c:v>
                  </c:pt>
                  <c:pt idx="222">
                    <c:v>15</c:v>
                  </c:pt>
                  <c:pt idx="223">
                    <c:v>16</c:v>
                  </c:pt>
                  <c:pt idx="224">
                    <c:v>17</c:v>
                  </c:pt>
                  <c:pt idx="225">
                    <c:v>18</c:v>
                  </c:pt>
                  <c:pt idx="226">
                    <c:v>19</c:v>
                  </c:pt>
                  <c:pt idx="227">
                    <c:v>20</c:v>
                  </c:pt>
                  <c:pt idx="228">
                    <c:v>21</c:v>
                  </c:pt>
                  <c:pt idx="229">
                    <c:v>22</c:v>
                  </c:pt>
                  <c:pt idx="230">
                    <c:v>23</c:v>
                  </c:pt>
                  <c:pt idx="231">
                    <c:v>24</c:v>
                  </c:pt>
                  <c:pt idx="232">
                    <c:v>25</c:v>
                  </c:pt>
                  <c:pt idx="233">
                    <c:v>26</c:v>
                  </c:pt>
                  <c:pt idx="234">
                    <c:v>27</c:v>
                  </c:pt>
                  <c:pt idx="235">
                    <c:v>28</c:v>
                  </c:pt>
                  <c:pt idx="236">
                    <c:v>29</c:v>
                  </c:pt>
                  <c:pt idx="237">
                    <c:v>30</c:v>
                  </c:pt>
                  <c:pt idx="238">
                    <c:v>31</c:v>
                  </c:pt>
                  <c:pt idx="239">
                    <c:v>32</c:v>
                  </c:pt>
                  <c:pt idx="240">
                    <c:v>33</c:v>
                  </c:pt>
                  <c:pt idx="241">
                    <c:v>34</c:v>
                  </c:pt>
                  <c:pt idx="242">
                    <c:v>35</c:v>
                  </c:pt>
                  <c:pt idx="243">
                    <c:v>36</c:v>
                  </c:pt>
                  <c:pt idx="244">
                    <c:v>37</c:v>
                  </c:pt>
                  <c:pt idx="245">
                    <c:v>38</c:v>
                  </c:pt>
                  <c:pt idx="246">
                    <c:v>39</c:v>
                  </c:pt>
                  <c:pt idx="247">
                    <c:v>40</c:v>
                  </c:pt>
                  <c:pt idx="248">
                    <c:v>41</c:v>
                  </c:pt>
                  <c:pt idx="249">
                    <c:v>42</c:v>
                  </c:pt>
                  <c:pt idx="250">
                    <c:v>43</c:v>
                  </c:pt>
                  <c:pt idx="251">
                    <c:v>44</c:v>
                  </c:pt>
                  <c:pt idx="252">
                    <c:v>45</c:v>
                  </c:pt>
                  <c:pt idx="253">
                    <c:v>46</c:v>
                  </c:pt>
                  <c:pt idx="254">
                    <c:v>47</c:v>
                  </c:pt>
                  <c:pt idx="255">
                    <c:v>48</c:v>
                  </c:pt>
                  <c:pt idx="256">
                    <c:v>49</c:v>
                  </c:pt>
                  <c:pt idx="257">
                    <c:v>50</c:v>
                  </c:pt>
                  <c:pt idx="258">
                    <c:v>51</c:v>
                  </c:pt>
                  <c:pt idx="259">
                    <c:v>52</c:v>
                  </c:pt>
                  <c:pt idx="260">
                    <c:v>1</c:v>
                  </c:pt>
                  <c:pt idx="261">
                    <c:v>2</c:v>
                  </c:pt>
                  <c:pt idx="262">
                    <c:v>3</c:v>
                  </c:pt>
                  <c:pt idx="263">
                    <c:v>4</c:v>
                  </c:pt>
                  <c:pt idx="264">
                    <c:v>5</c:v>
                  </c:pt>
                  <c:pt idx="265">
                    <c:v>6</c:v>
                  </c:pt>
                  <c:pt idx="266">
                    <c:v>7</c:v>
                  </c:pt>
                  <c:pt idx="267">
                    <c:v>8</c:v>
                  </c:pt>
                  <c:pt idx="268">
                    <c:v>9</c:v>
                  </c:pt>
                  <c:pt idx="269">
                    <c:v>10</c:v>
                  </c:pt>
                  <c:pt idx="270">
                    <c:v>11</c:v>
                  </c:pt>
                  <c:pt idx="271">
                    <c:v>12</c:v>
                  </c:pt>
                  <c:pt idx="272">
                    <c:v>13</c:v>
                  </c:pt>
                  <c:pt idx="273">
                    <c:v>14</c:v>
                  </c:pt>
                  <c:pt idx="274">
                    <c:v>15</c:v>
                  </c:pt>
                  <c:pt idx="275">
                    <c:v>16</c:v>
                  </c:pt>
                  <c:pt idx="276">
                    <c:v>17</c:v>
                  </c:pt>
                  <c:pt idx="277">
                    <c:v>18</c:v>
                  </c:pt>
                  <c:pt idx="278">
                    <c:v>19</c:v>
                  </c:pt>
                  <c:pt idx="279">
                    <c:v>20</c:v>
                  </c:pt>
                  <c:pt idx="280">
                    <c:v>21</c:v>
                  </c:pt>
                  <c:pt idx="281">
                    <c:v>22</c:v>
                  </c:pt>
                  <c:pt idx="282">
                    <c:v>23</c:v>
                  </c:pt>
                  <c:pt idx="283">
                    <c:v>24</c:v>
                  </c:pt>
                  <c:pt idx="284">
                    <c:v>25</c:v>
                  </c:pt>
                  <c:pt idx="285">
                    <c:v>26</c:v>
                  </c:pt>
                  <c:pt idx="286">
                    <c:v>27</c:v>
                  </c:pt>
                  <c:pt idx="287">
                    <c:v>28</c:v>
                  </c:pt>
                  <c:pt idx="288">
                    <c:v>29</c:v>
                  </c:pt>
                  <c:pt idx="289">
                    <c:v>30</c:v>
                  </c:pt>
                  <c:pt idx="290">
                    <c:v>31</c:v>
                  </c:pt>
                  <c:pt idx="291">
                    <c:v>32</c:v>
                  </c:pt>
                  <c:pt idx="292">
                    <c:v>33</c:v>
                  </c:pt>
                  <c:pt idx="293">
                    <c:v>34</c:v>
                  </c:pt>
                  <c:pt idx="294">
                    <c:v>35</c:v>
                  </c:pt>
                  <c:pt idx="295">
                    <c:v>36</c:v>
                  </c:pt>
                  <c:pt idx="296">
                    <c:v>37</c:v>
                  </c:pt>
                  <c:pt idx="297">
                    <c:v>38</c:v>
                  </c:pt>
                  <c:pt idx="298">
                    <c:v>39</c:v>
                  </c:pt>
                  <c:pt idx="299">
                    <c:v>40</c:v>
                  </c:pt>
                  <c:pt idx="300">
                    <c:v>41</c:v>
                  </c:pt>
                  <c:pt idx="301">
                    <c:v>42</c:v>
                  </c:pt>
                  <c:pt idx="302">
                    <c:v>43</c:v>
                  </c:pt>
                  <c:pt idx="303">
                    <c:v>44</c:v>
                  </c:pt>
                  <c:pt idx="304">
                    <c:v>45</c:v>
                  </c:pt>
                  <c:pt idx="305">
                    <c:v>46</c:v>
                  </c:pt>
                  <c:pt idx="306">
                    <c:v>47</c:v>
                  </c:pt>
                  <c:pt idx="307">
                    <c:v>48</c:v>
                  </c:pt>
                  <c:pt idx="308">
                    <c:v>49</c:v>
                  </c:pt>
                  <c:pt idx="309">
                    <c:v>50</c:v>
                  </c:pt>
                  <c:pt idx="310">
                    <c:v>51</c:v>
                  </c:pt>
                  <c:pt idx="311">
                    <c:v>52</c:v>
                  </c:pt>
                </c:lvl>
                <c:lvl>
                  <c:pt idx="0">
                    <c:v>2017</c:v>
                  </c:pt>
                  <c:pt idx="52">
                    <c:v>2018</c:v>
                  </c:pt>
                  <c:pt idx="104">
                    <c:v>2019</c:v>
                  </c:pt>
                  <c:pt idx="156">
                    <c:v>2020</c:v>
                  </c:pt>
                  <c:pt idx="208">
                    <c:v>2021</c:v>
                  </c:pt>
                  <c:pt idx="260">
                    <c:v>2022</c:v>
                  </c:pt>
                </c:lvl>
              </c:multiLvlStrCache>
            </c:multiLvlStrRef>
          </c:cat>
          <c:val>
            <c:numRef>
              <c:f>'All cases'!$I$2:$I$313</c:f>
              <c:numCache>
                <c:formatCode>General</c:formatCode>
                <c:ptCount val="312"/>
                <c:pt idx="0">
                  <c:v>44.99</c:v>
                </c:pt>
                <c:pt idx="1">
                  <c:v>44.99</c:v>
                </c:pt>
                <c:pt idx="2">
                  <c:v>44.99</c:v>
                </c:pt>
                <c:pt idx="3">
                  <c:v>44.99</c:v>
                </c:pt>
                <c:pt idx="4">
                  <c:v>44.99</c:v>
                </c:pt>
                <c:pt idx="5">
                  <c:v>44.99</c:v>
                </c:pt>
                <c:pt idx="6">
                  <c:v>44.99</c:v>
                </c:pt>
                <c:pt idx="7">
                  <c:v>44.99</c:v>
                </c:pt>
                <c:pt idx="8">
                  <c:v>44.99</c:v>
                </c:pt>
                <c:pt idx="9">
                  <c:v>44.99</c:v>
                </c:pt>
                <c:pt idx="10">
                  <c:v>44.99</c:v>
                </c:pt>
                <c:pt idx="11">
                  <c:v>44.99</c:v>
                </c:pt>
                <c:pt idx="12">
                  <c:v>44.99</c:v>
                </c:pt>
                <c:pt idx="13">
                  <c:v>44.99</c:v>
                </c:pt>
                <c:pt idx="14">
                  <c:v>44.99</c:v>
                </c:pt>
                <c:pt idx="15">
                  <c:v>44.99</c:v>
                </c:pt>
                <c:pt idx="16">
                  <c:v>44.99</c:v>
                </c:pt>
                <c:pt idx="17">
                  <c:v>44.99</c:v>
                </c:pt>
                <c:pt idx="18">
                  <c:v>44.99</c:v>
                </c:pt>
                <c:pt idx="19">
                  <c:v>44.99</c:v>
                </c:pt>
                <c:pt idx="20">
                  <c:v>44.99</c:v>
                </c:pt>
                <c:pt idx="21">
                  <c:v>44.99</c:v>
                </c:pt>
                <c:pt idx="22">
                  <c:v>44.99</c:v>
                </c:pt>
                <c:pt idx="23">
                  <c:v>44.99</c:v>
                </c:pt>
                <c:pt idx="24">
                  <c:v>44.99</c:v>
                </c:pt>
                <c:pt idx="25">
                  <c:v>44.99</c:v>
                </c:pt>
                <c:pt idx="26">
                  <c:v>44.99</c:v>
                </c:pt>
                <c:pt idx="27">
                  <c:v>44.99</c:v>
                </c:pt>
                <c:pt idx="28">
                  <c:v>44.99</c:v>
                </c:pt>
                <c:pt idx="29">
                  <c:v>44.99</c:v>
                </c:pt>
                <c:pt idx="30">
                  <c:v>44.99</c:v>
                </c:pt>
                <c:pt idx="31">
                  <c:v>44.99</c:v>
                </c:pt>
                <c:pt idx="32">
                  <c:v>44.99</c:v>
                </c:pt>
                <c:pt idx="33">
                  <c:v>44.99</c:v>
                </c:pt>
                <c:pt idx="34">
                  <c:v>44.99</c:v>
                </c:pt>
                <c:pt idx="35">
                  <c:v>44.99</c:v>
                </c:pt>
                <c:pt idx="36">
                  <c:v>44.99</c:v>
                </c:pt>
                <c:pt idx="37">
                  <c:v>44.99</c:v>
                </c:pt>
                <c:pt idx="38">
                  <c:v>44.99</c:v>
                </c:pt>
                <c:pt idx="39">
                  <c:v>44.99</c:v>
                </c:pt>
                <c:pt idx="40">
                  <c:v>44.99</c:v>
                </c:pt>
                <c:pt idx="41">
                  <c:v>44.99</c:v>
                </c:pt>
                <c:pt idx="42">
                  <c:v>44.99</c:v>
                </c:pt>
                <c:pt idx="43">
                  <c:v>44.99</c:v>
                </c:pt>
                <c:pt idx="44">
                  <c:v>44.99</c:v>
                </c:pt>
                <c:pt idx="45">
                  <c:v>44.99</c:v>
                </c:pt>
                <c:pt idx="46">
                  <c:v>44.99</c:v>
                </c:pt>
                <c:pt idx="47">
                  <c:v>44.99</c:v>
                </c:pt>
                <c:pt idx="48">
                  <c:v>44.99</c:v>
                </c:pt>
                <c:pt idx="49">
                  <c:v>44.99</c:v>
                </c:pt>
                <c:pt idx="50">
                  <c:v>44.99</c:v>
                </c:pt>
                <c:pt idx="51">
                  <c:v>44.99</c:v>
                </c:pt>
                <c:pt idx="52">
                  <c:v>44.99</c:v>
                </c:pt>
                <c:pt idx="53">
                  <c:v>44.99</c:v>
                </c:pt>
                <c:pt idx="54">
                  <c:v>44.99</c:v>
                </c:pt>
                <c:pt idx="55">
                  <c:v>44.99</c:v>
                </c:pt>
                <c:pt idx="56">
                  <c:v>44.99</c:v>
                </c:pt>
                <c:pt idx="57">
                  <c:v>44.99</c:v>
                </c:pt>
                <c:pt idx="58">
                  <c:v>44.99</c:v>
                </c:pt>
                <c:pt idx="59">
                  <c:v>44.99</c:v>
                </c:pt>
                <c:pt idx="60">
                  <c:v>44.99</c:v>
                </c:pt>
                <c:pt idx="61">
                  <c:v>44.99</c:v>
                </c:pt>
                <c:pt idx="62">
                  <c:v>44.99</c:v>
                </c:pt>
                <c:pt idx="63">
                  <c:v>44.99</c:v>
                </c:pt>
                <c:pt idx="64">
                  <c:v>44.99</c:v>
                </c:pt>
                <c:pt idx="65">
                  <c:v>44.99</c:v>
                </c:pt>
                <c:pt idx="66">
                  <c:v>44.99</c:v>
                </c:pt>
                <c:pt idx="67">
                  <c:v>44.99</c:v>
                </c:pt>
                <c:pt idx="68">
                  <c:v>44.99</c:v>
                </c:pt>
                <c:pt idx="69">
                  <c:v>44.99</c:v>
                </c:pt>
                <c:pt idx="70">
                  <c:v>44.99</c:v>
                </c:pt>
                <c:pt idx="71">
                  <c:v>44.99</c:v>
                </c:pt>
                <c:pt idx="72">
                  <c:v>44.99</c:v>
                </c:pt>
                <c:pt idx="73">
                  <c:v>44.99</c:v>
                </c:pt>
                <c:pt idx="74">
                  <c:v>44.99</c:v>
                </c:pt>
                <c:pt idx="75">
                  <c:v>44.99</c:v>
                </c:pt>
                <c:pt idx="76">
                  <c:v>44.99</c:v>
                </c:pt>
                <c:pt idx="77">
                  <c:v>44.99</c:v>
                </c:pt>
                <c:pt idx="78">
                  <c:v>44.99</c:v>
                </c:pt>
                <c:pt idx="79">
                  <c:v>44.99</c:v>
                </c:pt>
                <c:pt idx="80">
                  <c:v>44.99</c:v>
                </c:pt>
                <c:pt idx="81">
                  <c:v>44.99</c:v>
                </c:pt>
                <c:pt idx="82">
                  <c:v>44.99</c:v>
                </c:pt>
                <c:pt idx="83">
                  <c:v>44.99</c:v>
                </c:pt>
                <c:pt idx="84">
                  <c:v>44.99</c:v>
                </c:pt>
                <c:pt idx="85">
                  <c:v>44.99</c:v>
                </c:pt>
                <c:pt idx="86">
                  <c:v>44.99</c:v>
                </c:pt>
                <c:pt idx="87">
                  <c:v>44.99</c:v>
                </c:pt>
                <c:pt idx="88">
                  <c:v>44.99</c:v>
                </c:pt>
                <c:pt idx="89">
                  <c:v>44.99</c:v>
                </c:pt>
                <c:pt idx="90">
                  <c:v>44.99</c:v>
                </c:pt>
                <c:pt idx="91">
                  <c:v>44.99</c:v>
                </c:pt>
                <c:pt idx="92">
                  <c:v>44.99</c:v>
                </c:pt>
                <c:pt idx="93">
                  <c:v>44.99</c:v>
                </c:pt>
                <c:pt idx="94">
                  <c:v>44.99</c:v>
                </c:pt>
                <c:pt idx="95">
                  <c:v>44.99</c:v>
                </c:pt>
                <c:pt idx="96">
                  <c:v>44.99</c:v>
                </c:pt>
                <c:pt idx="97">
                  <c:v>44.99</c:v>
                </c:pt>
                <c:pt idx="98">
                  <c:v>44.99</c:v>
                </c:pt>
                <c:pt idx="99">
                  <c:v>44.99</c:v>
                </c:pt>
                <c:pt idx="100">
                  <c:v>44.99</c:v>
                </c:pt>
                <c:pt idx="101">
                  <c:v>44.99</c:v>
                </c:pt>
                <c:pt idx="102">
                  <c:v>44.99</c:v>
                </c:pt>
                <c:pt idx="103">
                  <c:v>44.99</c:v>
                </c:pt>
                <c:pt idx="104">
                  <c:v>44.99</c:v>
                </c:pt>
                <c:pt idx="105">
                  <c:v>44.99</c:v>
                </c:pt>
                <c:pt idx="106">
                  <c:v>44.99</c:v>
                </c:pt>
                <c:pt idx="107">
                  <c:v>44.99</c:v>
                </c:pt>
                <c:pt idx="108">
                  <c:v>44.99</c:v>
                </c:pt>
                <c:pt idx="109">
                  <c:v>44.99</c:v>
                </c:pt>
                <c:pt idx="110">
                  <c:v>44.99</c:v>
                </c:pt>
                <c:pt idx="111">
                  <c:v>44.99</c:v>
                </c:pt>
                <c:pt idx="112">
                  <c:v>44.99</c:v>
                </c:pt>
                <c:pt idx="113">
                  <c:v>44.99</c:v>
                </c:pt>
                <c:pt idx="114">
                  <c:v>44.99</c:v>
                </c:pt>
                <c:pt idx="115">
                  <c:v>44.99</c:v>
                </c:pt>
                <c:pt idx="116">
                  <c:v>44.99</c:v>
                </c:pt>
                <c:pt idx="117">
                  <c:v>44.99</c:v>
                </c:pt>
                <c:pt idx="118">
                  <c:v>44.99</c:v>
                </c:pt>
                <c:pt idx="119">
                  <c:v>44.99</c:v>
                </c:pt>
                <c:pt idx="120">
                  <c:v>44.99</c:v>
                </c:pt>
                <c:pt idx="121">
                  <c:v>44.99</c:v>
                </c:pt>
                <c:pt idx="122">
                  <c:v>44.99</c:v>
                </c:pt>
                <c:pt idx="123">
                  <c:v>44.99</c:v>
                </c:pt>
                <c:pt idx="124">
                  <c:v>44.99</c:v>
                </c:pt>
                <c:pt idx="125">
                  <c:v>44.99</c:v>
                </c:pt>
                <c:pt idx="126">
                  <c:v>44.99</c:v>
                </c:pt>
                <c:pt idx="127">
                  <c:v>44.99</c:v>
                </c:pt>
                <c:pt idx="128">
                  <c:v>44.99</c:v>
                </c:pt>
                <c:pt idx="129">
                  <c:v>44.99</c:v>
                </c:pt>
                <c:pt idx="130">
                  <c:v>44.99</c:v>
                </c:pt>
                <c:pt idx="131">
                  <c:v>44.99</c:v>
                </c:pt>
                <c:pt idx="132">
                  <c:v>44.99</c:v>
                </c:pt>
                <c:pt idx="133">
                  <c:v>44.99</c:v>
                </c:pt>
                <c:pt idx="134">
                  <c:v>44.99</c:v>
                </c:pt>
                <c:pt idx="135">
                  <c:v>44.99</c:v>
                </c:pt>
                <c:pt idx="136">
                  <c:v>44.99</c:v>
                </c:pt>
                <c:pt idx="137">
                  <c:v>44.99</c:v>
                </c:pt>
                <c:pt idx="138">
                  <c:v>44.99</c:v>
                </c:pt>
                <c:pt idx="139">
                  <c:v>44.99</c:v>
                </c:pt>
                <c:pt idx="140">
                  <c:v>44.99</c:v>
                </c:pt>
                <c:pt idx="141">
                  <c:v>44.99</c:v>
                </c:pt>
                <c:pt idx="142">
                  <c:v>44.99</c:v>
                </c:pt>
                <c:pt idx="143">
                  <c:v>44.99</c:v>
                </c:pt>
                <c:pt idx="144">
                  <c:v>44.99</c:v>
                </c:pt>
                <c:pt idx="145">
                  <c:v>44.99</c:v>
                </c:pt>
                <c:pt idx="146">
                  <c:v>44.99</c:v>
                </c:pt>
                <c:pt idx="147">
                  <c:v>44.99</c:v>
                </c:pt>
                <c:pt idx="148">
                  <c:v>44.99</c:v>
                </c:pt>
                <c:pt idx="149">
                  <c:v>44.99</c:v>
                </c:pt>
                <c:pt idx="150">
                  <c:v>44.99</c:v>
                </c:pt>
                <c:pt idx="151">
                  <c:v>44.99</c:v>
                </c:pt>
                <c:pt idx="152">
                  <c:v>44.99</c:v>
                </c:pt>
                <c:pt idx="153">
                  <c:v>44.99</c:v>
                </c:pt>
                <c:pt idx="154">
                  <c:v>44.99</c:v>
                </c:pt>
                <c:pt idx="155">
                  <c:v>44.99</c:v>
                </c:pt>
                <c:pt idx="156">
                  <c:v>44.99</c:v>
                </c:pt>
                <c:pt idx="157">
                  <c:v>44.99</c:v>
                </c:pt>
                <c:pt idx="158">
                  <c:v>44.99</c:v>
                </c:pt>
                <c:pt idx="159">
                  <c:v>44.99</c:v>
                </c:pt>
                <c:pt idx="160">
                  <c:v>44.99</c:v>
                </c:pt>
                <c:pt idx="161">
                  <c:v>44.99</c:v>
                </c:pt>
                <c:pt idx="162">
                  <c:v>44.99</c:v>
                </c:pt>
                <c:pt idx="163">
                  <c:v>44.99</c:v>
                </c:pt>
                <c:pt idx="164">
                  <c:v>44.99</c:v>
                </c:pt>
                <c:pt idx="165">
                  <c:v>44.99</c:v>
                </c:pt>
                <c:pt idx="166">
                  <c:v>44.99</c:v>
                </c:pt>
                <c:pt idx="167">
                  <c:v>44.99</c:v>
                </c:pt>
                <c:pt idx="168">
                  <c:v>44.99</c:v>
                </c:pt>
                <c:pt idx="169">
                  <c:v>44.99</c:v>
                </c:pt>
                <c:pt idx="170">
                  <c:v>44.99</c:v>
                </c:pt>
                <c:pt idx="171">
                  <c:v>44.99</c:v>
                </c:pt>
                <c:pt idx="172">
                  <c:v>44.99</c:v>
                </c:pt>
                <c:pt idx="173">
                  <c:v>44.99</c:v>
                </c:pt>
                <c:pt idx="174">
                  <c:v>44.99</c:v>
                </c:pt>
                <c:pt idx="175">
                  <c:v>44.99</c:v>
                </c:pt>
                <c:pt idx="176">
                  <c:v>44.99</c:v>
                </c:pt>
                <c:pt idx="177">
                  <c:v>44.99</c:v>
                </c:pt>
                <c:pt idx="178">
                  <c:v>44.99</c:v>
                </c:pt>
                <c:pt idx="179">
                  <c:v>44.99</c:v>
                </c:pt>
                <c:pt idx="180">
                  <c:v>44.99</c:v>
                </c:pt>
                <c:pt idx="181">
                  <c:v>44.99</c:v>
                </c:pt>
                <c:pt idx="182">
                  <c:v>44.99</c:v>
                </c:pt>
                <c:pt idx="183">
                  <c:v>44.99</c:v>
                </c:pt>
                <c:pt idx="184">
                  <c:v>44.99</c:v>
                </c:pt>
                <c:pt idx="185">
                  <c:v>44.99</c:v>
                </c:pt>
                <c:pt idx="186">
                  <c:v>44.99</c:v>
                </c:pt>
                <c:pt idx="187">
                  <c:v>44.99</c:v>
                </c:pt>
                <c:pt idx="188">
                  <c:v>44.99</c:v>
                </c:pt>
                <c:pt idx="189">
                  <c:v>44.99</c:v>
                </c:pt>
                <c:pt idx="190">
                  <c:v>44.99</c:v>
                </c:pt>
                <c:pt idx="191">
                  <c:v>44.99</c:v>
                </c:pt>
                <c:pt idx="192">
                  <c:v>44.99</c:v>
                </c:pt>
                <c:pt idx="193">
                  <c:v>44.99</c:v>
                </c:pt>
                <c:pt idx="194">
                  <c:v>44.99</c:v>
                </c:pt>
                <c:pt idx="195">
                  <c:v>44.99</c:v>
                </c:pt>
                <c:pt idx="196">
                  <c:v>44.99</c:v>
                </c:pt>
                <c:pt idx="197">
                  <c:v>44.99</c:v>
                </c:pt>
                <c:pt idx="198">
                  <c:v>44.99</c:v>
                </c:pt>
                <c:pt idx="199">
                  <c:v>44.99</c:v>
                </c:pt>
                <c:pt idx="200">
                  <c:v>44.99</c:v>
                </c:pt>
                <c:pt idx="201">
                  <c:v>44.99</c:v>
                </c:pt>
                <c:pt idx="202">
                  <c:v>44.99</c:v>
                </c:pt>
                <c:pt idx="203">
                  <c:v>44.99</c:v>
                </c:pt>
                <c:pt idx="204">
                  <c:v>44.99</c:v>
                </c:pt>
                <c:pt idx="205">
                  <c:v>44.99</c:v>
                </c:pt>
                <c:pt idx="206">
                  <c:v>44.99</c:v>
                </c:pt>
                <c:pt idx="207">
                  <c:v>44.99</c:v>
                </c:pt>
                <c:pt idx="208">
                  <c:v>44.99</c:v>
                </c:pt>
                <c:pt idx="209">
                  <c:v>44.99</c:v>
                </c:pt>
                <c:pt idx="210">
                  <c:v>44.99</c:v>
                </c:pt>
                <c:pt idx="211">
                  <c:v>44.99</c:v>
                </c:pt>
                <c:pt idx="212">
                  <c:v>44.99</c:v>
                </c:pt>
                <c:pt idx="213">
                  <c:v>44.99</c:v>
                </c:pt>
                <c:pt idx="214">
                  <c:v>44.99</c:v>
                </c:pt>
                <c:pt idx="215">
                  <c:v>44.99</c:v>
                </c:pt>
                <c:pt idx="216">
                  <c:v>44.99</c:v>
                </c:pt>
                <c:pt idx="217">
                  <c:v>44.99</c:v>
                </c:pt>
                <c:pt idx="218">
                  <c:v>44.99</c:v>
                </c:pt>
                <c:pt idx="219">
                  <c:v>44.99</c:v>
                </c:pt>
                <c:pt idx="220">
                  <c:v>44.99</c:v>
                </c:pt>
                <c:pt idx="221">
                  <c:v>44.99</c:v>
                </c:pt>
                <c:pt idx="222">
                  <c:v>44.99</c:v>
                </c:pt>
                <c:pt idx="223">
                  <c:v>44.99</c:v>
                </c:pt>
                <c:pt idx="224">
                  <c:v>44.99</c:v>
                </c:pt>
                <c:pt idx="225">
                  <c:v>44.99</c:v>
                </c:pt>
                <c:pt idx="226">
                  <c:v>44.99</c:v>
                </c:pt>
                <c:pt idx="227">
                  <c:v>44.99</c:v>
                </c:pt>
                <c:pt idx="228">
                  <c:v>44.99</c:v>
                </c:pt>
                <c:pt idx="229">
                  <c:v>44.99</c:v>
                </c:pt>
                <c:pt idx="230">
                  <c:v>44.99</c:v>
                </c:pt>
                <c:pt idx="231">
                  <c:v>44.99</c:v>
                </c:pt>
                <c:pt idx="232">
                  <c:v>44.99</c:v>
                </c:pt>
                <c:pt idx="233">
                  <c:v>44.99</c:v>
                </c:pt>
                <c:pt idx="234">
                  <c:v>44.99</c:v>
                </c:pt>
                <c:pt idx="235">
                  <c:v>44.99</c:v>
                </c:pt>
                <c:pt idx="236">
                  <c:v>44.99</c:v>
                </c:pt>
                <c:pt idx="237">
                  <c:v>44.99</c:v>
                </c:pt>
                <c:pt idx="238">
                  <c:v>44.99</c:v>
                </c:pt>
                <c:pt idx="239">
                  <c:v>44.99</c:v>
                </c:pt>
                <c:pt idx="240">
                  <c:v>44.99</c:v>
                </c:pt>
                <c:pt idx="241">
                  <c:v>44.99</c:v>
                </c:pt>
                <c:pt idx="242">
                  <c:v>44.99</c:v>
                </c:pt>
                <c:pt idx="243">
                  <c:v>44.99</c:v>
                </c:pt>
                <c:pt idx="244">
                  <c:v>44.99</c:v>
                </c:pt>
                <c:pt idx="245">
                  <c:v>44.99</c:v>
                </c:pt>
                <c:pt idx="246">
                  <c:v>44.99</c:v>
                </c:pt>
                <c:pt idx="247">
                  <c:v>44.99</c:v>
                </c:pt>
                <c:pt idx="248">
                  <c:v>44.99</c:v>
                </c:pt>
                <c:pt idx="249">
                  <c:v>44.99</c:v>
                </c:pt>
                <c:pt idx="250">
                  <c:v>44.99</c:v>
                </c:pt>
                <c:pt idx="251">
                  <c:v>44.99</c:v>
                </c:pt>
                <c:pt idx="252">
                  <c:v>44.99</c:v>
                </c:pt>
                <c:pt idx="253">
                  <c:v>44.99</c:v>
                </c:pt>
                <c:pt idx="254">
                  <c:v>44.99</c:v>
                </c:pt>
                <c:pt idx="255">
                  <c:v>44.99</c:v>
                </c:pt>
                <c:pt idx="256">
                  <c:v>44.99</c:v>
                </c:pt>
                <c:pt idx="257">
                  <c:v>44.99</c:v>
                </c:pt>
                <c:pt idx="258">
                  <c:v>44.99</c:v>
                </c:pt>
                <c:pt idx="259">
                  <c:v>44.99</c:v>
                </c:pt>
                <c:pt idx="260">
                  <c:v>44.99</c:v>
                </c:pt>
                <c:pt idx="261">
                  <c:v>44.99</c:v>
                </c:pt>
                <c:pt idx="262">
                  <c:v>44.99</c:v>
                </c:pt>
                <c:pt idx="263">
                  <c:v>44.99</c:v>
                </c:pt>
                <c:pt idx="264">
                  <c:v>44.99</c:v>
                </c:pt>
                <c:pt idx="265">
                  <c:v>44.99</c:v>
                </c:pt>
                <c:pt idx="266">
                  <c:v>44.99</c:v>
                </c:pt>
                <c:pt idx="267">
                  <c:v>44.99</c:v>
                </c:pt>
                <c:pt idx="268">
                  <c:v>44.99</c:v>
                </c:pt>
                <c:pt idx="269">
                  <c:v>44.99</c:v>
                </c:pt>
                <c:pt idx="270">
                  <c:v>44.99</c:v>
                </c:pt>
                <c:pt idx="271">
                  <c:v>44.99</c:v>
                </c:pt>
                <c:pt idx="272">
                  <c:v>44.99</c:v>
                </c:pt>
                <c:pt idx="273">
                  <c:v>44.99</c:v>
                </c:pt>
                <c:pt idx="274">
                  <c:v>44.99</c:v>
                </c:pt>
                <c:pt idx="275">
                  <c:v>44.99</c:v>
                </c:pt>
                <c:pt idx="276">
                  <c:v>44.99</c:v>
                </c:pt>
                <c:pt idx="277">
                  <c:v>44.99</c:v>
                </c:pt>
                <c:pt idx="278">
                  <c:v>44.99</c:v>
                </c:pt>
                <c:pt idx="279">
                  <c:v>44.99</c:v>
                </c:pt>
                <c:pt idx="280">
                  <c:v>44.99</c:v>
                </c:pt>
                <c:pt idx="281">
                  <c:v>44.99</c:v>
                </c:pt>
                <c:pt idx="282">
                  <c:v>44.99</c:v>
                </c:pt>
                <c:pt idx="283">
                  <c:v>44.99</c:v>
                </c:pt>
                <c:pt idx="284">
                  <c:v>44.99</c:v>
                </c:pt>
                <c:pt idx="285">
                  <c:v>44.99</c:v>
                </c:pt>
                <c:pt idx="286">
                  <c:v>44.99</c:v>
                </c:pt>
                <c:pt idx="287">
                  <c:v>44.99</c:v>
                </c:pt>
                <c:pt idx="288">
                  <c:v>44.99</c:v>
                </c:pt>
                <c:pt idx="289">
                  <c:v>44.99</c:v>
                </c:pt>
                <c:pt idx="290">
                  <c:v>44.99</c:v>
                </c:pt>
                <c:pt idx="291">
                  <c:v>44.99</c:v>
                </c:pt>
                <c:pt idx="292">
                  <c:v>44.99</c:v>
                </c:pt>
                <c:pt idx="293">
                  <c:v>44.99</c:v>
                </c:pt>
                <c:pt idx="294">
                  <c:v>44.99</c:v>
                </c:pt>
                <c:pt idx="295">
                  <c:v>44.99</c:v>
                </c:pt>
                <c:pt idx="296">
                  <c:v>44.99</c:v>
                </c:pt>
                <c:pt idx="297">
                  <c:v>44.99</c:v>
                </c:pt>
                <c:pt idx="298">
                  <c:v>44.99</c:v>
                </c:pt>
                <c:pt idx="299">
                  <c:v>44.99</c:v>
                </c:pt>
                <c:pt idx="300">
                  <c:v>44.99</c:v>
                </c:pt>
                <c:pt idx="301">
                  <c:v>44.99</c:v>
                </c:pt>
                <c:pt idx="302">
                  <c:v>44.99</c:v>
                </c:pt>
                <c:pt idx="303">
                  <c:v>44.99</c:v>
                </c:pt>
                <c:pt idx="304">
                  <c:v>44.99</c:v>
                </c:pt>
                <c:pt idx="305">
                  <c:v>44.99</c:v>
                </c:pt>
                <c:pt idx="306">
                  <c:v>44.99</c:v>
                </c:pt>
                <c:pt idx="307">
                  <c:v>44.99</c:v>
                </c:pt>
                <c:pt idx="308">
                  <c:v>44.99</c:v>
                </c:pt>
                <c:pt idx="309">
                  <c:v>44.99</c:v>
                </c:pt>
                <c:pt idx="310">
                  <c:v>44.99</c:v>
                </c:pt>
                <c:pt idx="311">
                  <c:v>44.99</c:v>
                </c:pt>
              </c:numCache>
            </c:numRef>
          </c:val>
          <c:extLst>
            <c:ext xmlns:c16="http://schemas.microsoft.com/office/drawing/2014/chart" uri="{C3380CC4-5D6E-409C-BE32-E72D297353CC}">
              <c16:uniqueId val="{00000004-4C5D-4A52-B49B-D7DE0E932207}"/>
            </c:ext>
          </c:extLst>
        </c:ser>
        <c:dLbls>
          <c:showLegendKey val="0"/>
          <c:showVal val="0"/>
          <c:showCatName val="0"/>
          <c:showSerName val="0"/>
          <c:showPercent val="0"/>
          <c:showBubbleSize val="0"/>
        </c:dLbls>
        <c:gapWidth val="0"/>
        <c:overlap val="100"/>
        <c:axId val="91315584"/>
        <c:axId val="91338240"/>
      </c:barChart>
      <c:lineChart>
        <c:grouping val="standard"/>
        <c:varyColors val="0"/>
        <c:ser>
          <c:idx val="7"/>
          <c:order val="6"/>
          <c:tx>
            <c:strRef>
              <c:f>'All cases'!$C$1</c:f>
              <c:strCache>
                <c:ptCount val="1"/>
                <c:pt idx="0">
                  <c:v>RSV Detection Rate (%)</c:v>
                </c:pt>
              </c:strCache>
            </c:strRef>
          </c:tx>
          <c:spPr>
            <a:ln>
              <a:solidFill>
                <a:schemeClr val="accent1">
                  <a:lumMod val="75000"/>
                </a:schemeClr>
              </a:solidFill>
            </a:ln>
          </c:spPr>
          <c:marker>
            <c:symbol val="none"/>
          </c:marker>
          <c:cat>
            <c:multiLvlStrRef>
              <c:f>'All cases'!$A$2:$B$313</c:f>
              <c:multiLvlStrCache>
                <c:ptCount val="312"/>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1</c:v>
                  </c:pt>
                  <c:pt idx="53">
                    <c:v>2</c:v>
                  </c:pt>
                  <c:pt idx="54">
                    <c:v>3</c:v>
                  </c:pt>
                  <c:pt idx="55">
                    <c:v>4</c:v>
                  </c:pt>
                  <c:pt idx="56">
                    <c:v>5</c:v>
                  </c:pt>
                  <c:pt idx="57">
                    <c:v>6</c:v>
                  </c:pt>
                  <c:pt idx="58">
                    <c:v>7</c:v>
                  </c:pt>
                  <c:pt idx="59">
                    <c:v>8</c:v>
                  </c:pt>
                  <c:pt idx="60">
                    <c:v>9</c:v>
                  </c:pt>
                  <c:pt idx="61">
                    <c:v>10</c:v>
                  </c:pt>
                  <c:pt idx="62">
                    <c:v>11</c:v>
                  </c:pt>
                  <c:pt idx="63">
                    <c:v>12</c:v>
                  </c:pt>
                  <c:pt idx="64">
                    <c:v>13</c:v>
                  </c:pt>
                  <c:pt idx="65">
                    <c:v>14</c:v>
                  </c:pt>
                  <c:pt idx="66">
                    <c:v>15</c:v>
                  </c:pt>
                  <c:pt idx="67">
                    <c:v>16</c:v>
                  </c:pt>
                  <c:pt idx="68">
                    <c:v>17</c:v>
                  </c:pt>
                  <c:pt idx="69">
                    <c:v>18</c:v>
                  </c:pt>
                  <c:pt idx="70">
                    <c:v>19</c:v>
                  </c:pt>
                  <c:pt idx="71">
                    <c:v>20</c:v>
                  </c:pt>
                  <c:pt idx="72">
                    <c:v>21</c:v>
                  </c:pt>
                  <c:pt idx="73">
                    <c:v>22</c:v>
                  </c:pt>
                  <c:pt idx="74">
                    <c:v>23</c:v>
                  </c:pt>
                  <c:pt idx="75">
                    <c:v>24</c:v>
                  </c:pt>
                  <c:pt idx="76">
                    <c:v>25</c:v>
                  </c:pt>
                  <c:pt idx="77">
                    <c:v>26</c:v>
                  </c:pt>
                  <c:pt idx="78">
                    <c:v>27</c:v>
                  </c:pt>
                  <c:pt idx="79">
                    <c:v>28</c:v>
                  </c:pt>
                  <c:pt idx="80">
                    <c:v>29</c:v>
                  </c:pt>
                  <c:pt idx="81">
                    <c:v>30</c:v>
                  </c:pt>
                  <c:pt idx="82">
                    <c:v>31</c:v>
                  </c:pt>
                  <c:pt idx="83">
                    <c:v>32</c:v>
                  </c:pt>
                  <c:pt idx="84">
                    <c:v>33</c:v>
                  </c:pt>
                  <c:pt idx="85">
                    <c:v>34</c:v>
                  </c:pt>
                  <c:pt idx="86">
                    <c:v>35</c:v>
                  </c:pt>
                  <c:pt idx="87">
                    <c:v>36</c:v>
                  </c:pt>
                  <c:pt idx="88">
                    <c:v>37</c:v>
                  </c:pt>
                  <c:pt idx="89">
                    <c:v>38</c:v>
                  </c:pt>
                  <c:pt idx="90">
                    <c:v>39</c:v>
                  </c:pt>
                  <c:pt idx="91">
                    <c:v>40</c:v>
                  </c:pt>
                  <c:pt idx="92">
                    <c:v>41</c:v>
                  </c:pt>
                  <c:pt idx="93">
                    <c:v>42</c:v>
                  </c:pt>
                  <c:pt idx="94">
                    <c:v>43</c:v>
                  </c:pt>
                  <c:pt idx="95">
                    <c:v>44</c:v>
                  </c:pt>
                  <c:pt idx="96">
                    <c:v>45</c:v>
                  </c:pt>
                  <c:pt idx="97">
                    <c:v>46</c:v>
                  </c:pt>
                  <c:pt idx="98">
                    <c:v>47</c:v>
                  </c:pt>
                  <c:pt idx="99">
                    <c:v>48</c:v>
                  </c:pt>
                  <c:pt idx="100">
                    <c:v>49</c:v>
                  </c:pt>
                  <c:pt idx="101">
                    <c:v>50</c:v>
                  </c:pt>
                  <c:pt idx="102">
                    <c:v>51</c:v>
                  </c:pt>
                  <c:pt idx="103">
                    <c:v>52</c:v>
                  </c:pt>
                  <c:pt idx="104">
                    <c:v>1</c:v>
                  </c:pt>
                  <c:pt idx="105">
                    <c:v>2</c:v>
                  </c:pt>
                  <c:pt idx="106">
                    <c:v>3</c:v>
                  </c:pt>
                  <c:pt idx="107">
                    <c:v>4</c:v>
                  </c:pt>
                  <c:pt idx="108">
                    <c:v>5</c:v>
                  </c:pt>
                  <c:pt idx="109">
                    <c:v>6</c:v>
                  </c:pt>
                  <c:pt idx="110">
                    <c:v>7</c:v>
                  </c:pt>
                  <c:pt idx="111">
                    <c:v>8</c:v>
                  </c:pt>
                  <c:pt idx="112">
                    <c:v>9</c:v>
                  </c:pt>
                  <c:pt idx="113">
                    <c:v>10</c:v>
                  </c:pt>
                  <c:pt idx="114">
                    <c:v>11</c:v>
                  </c:pt>
                  <c:pt idx="115">
                    <c:v>12</c:v>
                  </c:pt>
                  <c:pt idx="116">
                    <c:v>13</c:v>
                  </c:pt>
                  <c:pt idx="117">
                    <c:v>14</c:v>
                  </c:pt>
                  <c:pt idx="118">
                    <c:v>15</c:v>
                  </c:pt>
                  <c:pt idx="119">
                    <c:v>16</c:v>
                  </c:pt>
                  <c:pt idx="120">
                    <c:v>17</c:v>
                  </c:pt>
                  <c:pt idx="121">
                    <c:v>18</c:v>
                  </c:pt>
                  <c:pt idx="122">
                    <c:v>19</c:v>
                  </c:pt>
                  <c:pt idx="123">
                    <c:v>20</c:v>
                  </c:pt>
                  <c:pt idx="124">
                    <c:v>21</c:v>
                  </c:pt>
                  <c:pt idx="125">
                    <c:v>22</c:v>
                  </c:pt>
                  <c:pt idx="126">
                    <c:v>23</c:v>
                  </c:pt>
                  <c:pt idx="127">
                    <c:v>24</c:v>
                  </c:pt>
                  <c:pt idx="128">
                    <c:v>25</c:v>
                  </c:pt>
                  <c:pt idx="129">
                    <c:v>26</c:v>
                  </c:pt>
                  <c:pt idx="130">
                    <c:v>27</c:v>
                  </c:pt>
                  <c:pt idx="131">
                    <c:v>28</c:v>
                  </c:pt>
                  <c:pt idx="132">
                    <c:v>29</c:v>
                  </c:pt>
                  <c:pt idx="133">
                    <c:v>30</c:v>
                  </c:pt>
                  <c:pt idx="134">
                    <c:v>31</c:v>
                  </c:pt>
                  <c:pt idx="135">
                    <c:v>32</c:v>
                  </c:pt>
                  <c:pt idx="136">
                    <c:v>33</c:v>
                  </c:pt>
                  <c:pt idx="137">
                    <c:v>34</c:v>
                  </c:pt>
                  <c:pt idx="138">
                    <c:v>35</c:v>
                  </c:pt>
                  <c:pt idx="139">
                    <c:v>36</c:v>
                  </c:pt>
                  <c:pt idx="140">
                    <c:v>37</c:v>
                  </c:pt>
                  <c:pt idx="141">
                    <c:v>38</c:v>
                  </c:pt>
                  <c:pt idx="142">
                    <c:v>39</c:v>
                  </c:pt>
                  <c:pt idx="143">
                    <c:v>40</c:v>
                  </c:pt>
                  <c:pt idx="144">
                    <c:v>41</c:v>
                  </c:pt>
                  <c:pt idx="145">
                    <c:v>42</c:v>
                  </c:pt>
                  <c:pt idx="146">
                    <c:v>43</c:v>
                  </c:pt>
                  <c:pt idx="147">
                    <c:v>44</c:v>
                  </c:pt>
                  <c:pt idx="148">
                    <c:v>45</c:v>
                  </c:pt>
                  <c:pt idx="149">
                    <c:v>46</c:v>
                  </c:pt>
                  <c:pt idx="150">
                    <c:v>47</c:v>
                  </c:pt>
                  <c:pt idx="151">
                    <c:v>48</c:v>
                  </c:pt>
                  <c:pt idx="152">
                    <c:v>49</c:v>
                  </c:pt>
                  <c:pt idx="153">
                    <c:v>50</c:v>
                  </c:pt>
                  <c:pt idx="154">
                    <c:v>51</c:v>
                  </c:pt>
                  <c:pt idx="155">
                    <c:v>52</c:v>
                  </c:pt>
                  <c:pt idx="156">
                    <c:v>1</c:v>
                  </c:pt>
                  <c:pt idx="157">
                    <c:v>2</c:v>
                  </c:pt>
                  <c:pt idx="158">
                    <c:v>3</c:v>
                  </c:pt>
                  <c:pt idx="159">
                    <c:v>4</c:v>
                  </c:pt>
                  <c:pt idx="160">
                    <c:v>5</c:v>
                  </c:pt>
                  <c:pt idx="161">
                    <c:v>6</c:v>
                  </c:pt>
                  <c:pt idx="162">
                    <c:v>7</c:v>
                  </c:pt>
                  <c:pt idx="163">
                    <c:v>8</c:v>
                  </c:pt>
                  <c:pt idx="164">
                    <c:v>9</c:v>
                  </c:pt>
                  <c:pt idx="165">
                    <c:v>10</c:v>
                  </c:pt>
                  <c:pt idx="166">
                    <c:v>11</c:v>
                  </c:pt>
                  <c:pt idx="167">
                    <c:v>12</c:v>
                  </c:pt>
                  <c:pt idx="168">
                    <c:v>13</c:v>
                  </c:pt>
                  <c:pt idx="169">
                    <c:v>14</c:v>
                  </c:pt>
                  <c:pt idx="170">
                    <c:v>15</c:v>
                  </c:pt>
                  <c:pt idx="171">
                    <c:v>16</c:v>
                  </c:pt>
                  <c:pt idx="172">
                    <c:v>17</c:v>
                  </c:pt>
                  <c:pt idx="173">
                    <c:v>18</c:v>
                  </c:pt>
                  <c:pt idx="174">
                    <c:v>19</c:v>
                  </c:pt>
                  <c:pt idx="175">
                    <c:v>20</c:v>
                  </c:pt>
                  <c:pt idx="176">
                    <c:v>21</c:v>
                  </c:pt>
                  <c:pt idx="177">
                    <c:v>22</c:v>
                  </c:pt>
                  <c:pt idx="178">
                    <c:v>23</c:v>
                  </c:pt>
                  <c:pt idx="179">
                    <c:v>24</c:v>
                  </c:pt>
                  <c:pt idx="180">
                    <c:v>25</c:v>
                  </c:pt>
                  <c:pt idx="181">
                    <c:v>26</c:v>
                  </c:pt>
                  <c:pt idx="182">
                    <c:v>27</c:v>
                  </c:pt>
                  <c:pt idx="183">
                    <c:v>28</c:v>
                  </c:pt>
                  <c:pt idx="184">
                    <c:v>29</c:v>
                  </c:pt>
                  <c:pt idx="185">
                    <c:v>30</c:v>
                  </c:pt>
                  <c:pt idx="186">
                    <c:v>31</c:v>
                  </c:pt>
                  <c:pt idx="187">
                    <c:v>32</c:v>
                  </c:pt>
                  <c:pt idx="188">
                    <c:v>33</c:v>
                  </c:pt>
                  <c:pt idx="189">
                    <c:v>34</c:v>
                  </c:pt>
                  <c:pt idx="190">
                    <c:v>35</c:v>
                  </c:pt>
                  <c:pt idx="191">
                    <c:v>36</c:v>
                  </c:pt>
                  <c:pt idx="192">
                    <c:v>37</c:v>
                  </c:pt>
                  <c:pt idx="193">
                    <c:v>38</c:v>
                  </c:pt>
                  <c:pt idx="194">
                    <c:v>39</c:v>
                  </c:pt>
                  <c:pt idx="195">
                    <c:v>40</c:v>
                  </c:pt>
                  <c:pt idx="196">
                    <c:v>41</c:v>
                  </c:pt>
                  <c:pt idx="197">
                    <c:v>42</c:v>
                  </c:pt>
                  <c:pt idx="198">
                    <c:v>43</c:v>
                  </c:pt>
                  <c:pt idx="199">
                    <c:v>44</c:v>
                  </c:pt>
                  <c:pt idx="200">
                    <c:v>45</c:v>
                  </c:pt>
                  <c:pt idx="201">
                    <c:v>46</c:v>
                  </c:pt>
                  <c:pt idx="202">
                    <c:v>47</c:v>
                  </c:pt>
                  <c:pt idx="203">
                    <c:v>48</c:v>
                  </c:pt>
                  <c:pt idx="204">
                    <c:v>49</c:v>
                  </c:pt>
                  <c:pt idx="205">
                    <c:v>50</c:v>
                  </c:pt>
                  <c:pt idx="206">
                    <c:v>51</c:v>
                  </c:pt>
                  <c:pt idx="207">
                    <c:v>52</c:v>
                  </c:pt>
                  <c:pt idx="208">
                    <c:v>1</c:v>
                  </c:pt>
                  <c:pt idx="209">
                    <c:v>2</c:v>
                  </c:pt>
                  <c:pt idx="210">
                    <c:v>3</c:v>
                  </c:pt>
                  <c:pt idx="211">
                    <c:v>4</c:v>
                  </c:pt>
                  <c:pt idx="212">
                    <c:v>5</c:v>
                  </c:pt>
                  <c:pt idx="213">
                    <c:v>6</c:v>
                  </c:pt>
                  <c:pt idx="214">
                    <c:v>7</c:v>
                  </c:pt>
                  <c:pt idx="215">
                    <c:v>8</c:v>
                  </c:pt>
                  <c:pt idx="216">
                    <c:v>9</c:v>
                  </c:pt>
                  <c:pt idx="217">
                    <c:v>10</c:v>
                  </c:pt>
                  <c:pt idx="218">
                    <c:v>11</c:v>
                  </c:pt>
                  <c:pt idx="219">
                    <c:v>12</c:v>
                  </c:pt>
                  <c:pt idx="220">
                    <c:v>13</c:v>
                  </c:pt>
                  <c:pt idx="221">
                    <c:v>14</c:v>
                  </c:pt>
                  <c:pt idx="222">
                    <c:v>15</c:v>
                  </c:pt>
                  <c:pt idx="223">
                    <c:v>16</c:v>
                  </c:pt>
                  <c:pt idx="224">
                    <c:v>17</c:v>
                  </c:pt>
                  <c:pt idx="225">
                    <c:v>18</c:v>
                  </c:pt>
                  <c:pt idx="226">
                    <c:v>19</c:v>
                  </c:pt>
                  <c:pt idx="227">
                    <c:v>20</c:v>
                  </c:pt>
                  <c:pt idx="228">
                    <c:v>21</c:v>
                  </c:pt>
                  <c:pt idx="229">
                    <c:v>22</c:v>
                  </c:pt>
                  <c:pt idx="230">
                    <c:v>23</c:v>
                  </c:pt>
                  <c:pt idx="231">
                    <c:v>24</c:v>
                  </c:pt>
                  <c:pt idx="232">
                    <c:v>25</c:v>
                  </c:pt>
                  <c:pt idx="233">
                    <c:v>26</c:v>
                  </c:pt>
                  <c:pt idx="234">
                    <c:v>27</c:v>
                  </c:pt>
                  <c:pt idx="235">
                    <c:v>28</c:v>
                  </c:pt>
                  <c:pt idx="236">
                    <c:v>29</c:v>
                  </c:pt>
                  <c:pt idx="237">
                    <c:v>30</c:v>
                  </c:pt>
                  <c:pt idx="238">
                    <c:v>31</c:v>
                  </c:pt>
                  <c:pt idx="239">
                    <c:v>32</c:v>
                  </c:pt>
                  <c:pt idx="240">
                    <c:v>33</c:v>
                  </c:pt>
                  <c:pt idx="241">
                    <c:v>34</c:v>
                  </c:pt>
                  <c:pt idx="242">
                    <c:v>35</c:v>
                  </c:pt>
                  <c:pt idx="243">
                    <c:v>36</c:v>
                  </c:pt>
                  <c:pt idx="244">
                    <c:v>37</c:v>
                  </c:pt>
                  <c:pt idx="245">
                    <c:v>38</c:v>
                  </c:pt>
                  <c:pt idx="246">
                    <c:v>39</c:v>
                  </c:pt>
                  <c:pt idx="247">
                    <c:v>40</c:v>
                  </c:pt>
                  <c:pt idx="248">
                    <c:v>41</c:v>
                  </c:pt>
                  <c:pt idx="249">
                    <c:v>42</c:v>
                  </c:pt>
                  <c:pt idx="250">
                    <c:v>43</c:v>
                  </c:pt>
                  <c:pt idx="251">
                    <c:v>44</c:v>
                  </c:pt>
                  <c:pt idx="252">
                    <c:v>45</c:v>
                  </c:pt>
                  <c:pt idx="253">
                    <c:v>46</c:v>
                  </c:pt>
                  <c:pt idx="254">
                    <c:v>47</c:v>
                  </c:pt>
                  <c:pt idx="255">
                    <c:v>48</c:v>
                  </c:pt>
                  <c:pt idx="256">
                    <c:v>49</c:v>
                  </c:pt>
                  <c:pt idx="257">
                    <c:v>50</c:v>
                  </c:pt>
                  <c:pt idx="258">
                    <c:v>51</c:v>
                  </c:pt>
                  <c:pt idx="259">
                    <c:v>52</c:v>
                  </c:pt>
                  <c:pt idx="260">
                    <c:v>1</c:v>
                  </c:pt>
                  <c:pt idx="261">
                    <c:v>2</c:v>
                  </c:pt>
                  <c:pt idx="262">
                    <c:v>3</c:v>
                  </c:pt>
                  <c:pt idx="263">
                    <c:v>4</c:v>
                  </c:pt>
                  <c:pt idx="264">
                    <c:v>5</c:v>
                  </c:pt>
                  <c:pt idx="265">
                    <c:v>6</c:v>
                  </c:pt>
                  <c:pt idx="266">
                    <c:v>7</c:v>
                  </c:pt>
                  <c:pt idx="267">
                    <c:v>8</c:v>
                  </c:pt>
                  <c:pt idx="268">
                    <c:v>9</c:v>
                  </c:pt>
                  <c:pt idx="269">
                    <c:v>10</c:v>
                  </c:pt>
                  <c:pt idx="270">
                    <c:v>11</c:v>
                  </c:pt>
                  <c:pt idx="271">
                    <c:v>12</c:v>
                  </c:pt>
                  <c:pt idx="272">
                    <c:v>13</c:v>
                  </c:pt>
                  <c:pt idx="273">
                    <c:v>14</c:v>
                  </c:pt>
                  <c:pt idx="274">
                    <c:v>15</c:v>
                  </c:pt>
                  <c:pt idx="275">
                    <c:v>16</c:v>
                  </c:pt>
                  <c:pt idx="276">
                    <c:v>17</c:v>
                  </c:pt>
                  <c:pt idx="277">
                    <c:v>18</c:v>
                  </c:pt>
                  <c:pt idx="278">
                    <c:v>19</c:v>
                  </c:pt>
                  <c:pt idx="279">
                    <c:v>20</c:v>
                  </c:pt>
                  <c:pt idx="280">
                    <c:v>21</c:v>
                  </c:pt>
                  <c:pt idx="281">
                    <c:v>22</c:v>
                  </c:pt>
                  <c:pt idx="282">
                    <c:v>23</c:v>
                  </c:pt>
                  <c:pt idx="283">
                    <c:v>24</c:v>
                  </c:pt>
                  <c:pt idx="284">
                    <c:v>25</c:v>
                  </c:pt>
                  <c:pt idx="285">
                    <c:v>26</c:v>
                  </c:pt>
                  <c:pt idx="286">
                    <c:v>27</c:v>
                  </c:pt>
                  <c:pt idx="287">
                    <c:v>28</c:v>
                  </c:pt>
                  <c:pt idx="288">
                    <c:v>29</c:v>
                  </c:pt>
                  <c:pt idx="289">
                    <c:v>30</c:v>
                  </c:pt>
                  <c:pt idx="290">
                    <c:v>31</c:v>
                  </c:pt>
                  <c:pt idx="291">
                    <c:v>32</c:v>
                  </c:pt>
                  <c:pt idx="292">
                    <c:v>33</c:v>
                  </c:pt>
                  <c:pt idx="293">
                    <c:v>34</c:v>
                  </c:pt>
                  <c:pt idx="294">
                    <c:v>35</c:v>
                  </c:pt>
                  <c:pt idx="295">
                    <c:v>36</c:v>
                  </c:pt>
                  <c:pt idx="296">
                    <c:v>37</c:v>
                  </c:pt>
                  <c:pt idx="297">
                    <c:v>38</c:v>
                  </c:pt>
                  <c:pt idx="298">
                    <c:v>39</c:v>
                  </c:pt>
                  <c:pt idx="299">
                    <c:v>40</c:v>
                  </c:pt>
                  <c:pt idx="300">
                    <c:v>41</c:v>
                  </c:pt>
                  <c:pt idx="301">
                    <c:v>42</c:v>
                  </c:pt>
                  <c:pt idx="302">
                    <c:v>43</c:v>
                  </c:pt>
                  <c:pt idx="303">
                    <c:v>44</c:v>
                  </c:pt>
                  <c:pt idx="304">
                    <c:v>45</c:v>
                  </c:pt>
                  <c:pt idx="305">
                    <c:v>46</c:v>
                  </c:pt>
                  <c:pt idx="306">
                    <c:v>47</c:v>
                  </c:pt>
                  <c:pt idx="307">
                    <c:v>48</c:v>
                  </c:pt>
                  <c:pt idx="308">
                    <c:v>49</c:v>
                  </c:pt>
                  <c:pt idx="309">
                    <c:v>50</c:v>
                  </c:pt>
                  <c:pt idx="310">
                    <c:v>51</c:v>
                  </c:pt>
                  <c:pt idx="311">
                    <c:v>52</c:v>
                  </c:pt>
                </c:lvl>
                <c:lvl>
                  <c:pt idx="0">
                    <c:v>2017</c:v>
                  </c:pt>
                  <c:pt idx="52">
                    <c:v>2018</c:v>
                  </c:pt>
                  <c:pt idx="104">
                    <c:v>2019</c:v>
                  </c:pt>
                  <c:pt idx="156">
                    <c:v>2020</c:v>
                  </c:pt>
                  <c:pt idx="208">
                    <c:v>2021</c:v>
                  </c:pt>
                  <c:pt idx="260">
                    <c:v>2022</c:v>
                  </c:pt>
                </c:lvl>
              </c:multiLvlStrCache>
            </c:multiLvlStrRef>
          </c:cat>
          <c:val>
            <c:numRef>
              <c:f>'All cases'!$C$2:$C$313</c:f>
              <c:numCache>
                <c:formatCode>0.00</c:formatCode>
                <c:ptCount val="312"/>
                <c:pt idx="0">
                  <c:v>4.2553191489361701</c:v>
                </c:pt>
                <c:pt idx="1">
                  <c:v>7.5471698113207548</c:v>
                </c:pt>
                <c:pt idx="2">
                  <c:v>6.1728395061728394</c:v>
                </c:pt>
                <c:pt idx="3">
                  <c:v>6.4516129032258061</c:v>
                </c:pt>
                <c:pt idx="4">
                  <c:v>3.125</c:v>
                </c:pt>
                <c:pt idx="5">
                  <c:v>7.1428571428571423</c:v>
                </c:pt>
                <c:pt idx="6">
                  <c:v>15.11627906976744</c:v>
                </c:pt>
                <c:pt idx="7">
                  <c:v>12.5</c:v>
                </c:pt>
                <c:pt idx="8">
                  <c:v>19.480519480519483</c:v>
                </c:pt>
                <c:pt idx="9">
                  <c:v>23.232323232323232</c:v>
                </c:pt>
                <c:pt idx="10">
                  <c:v>23.52941176470588</c:v>
                </c:pt>
                <c:pt idx="11">
                  <c:v>21.212121212121211</c:v>
                </c:pt>
                <c:pt idx="12">
                  <c:v>27.500000000000004</c:v>
                </c:pt>
                <c:pt idx="13">
                  <c:v>24.691358024691358</c:v>
                </c:pt>
                <c:pt idx="14">
                  <c:v>31.884057971014489</c:v>
                </c:pt>
                <c:pt idx="15">
                  <c:v>42.622950819672127</c:v>
                </c:pt>
                <c:pt idx="16">
                  <c:v>32.835820895522389</c:v>
                </c:pt>
                <c:pt idx="17">
                  <c:v>30.909090909090907</c:v>
                </c:pt>
                <c:pt idx="18">
                  <c:v>28.225806451612907</c:v>
                </c:pt>
                <c:pt idx="19">
                  <c:v>22.480620155038761</c:v>
                </c:pt>
                <c:pt idx="20">
                  <c:v>29.807692307692307</c:v>
                </c:pt>
                <c:pt idx="21">
                  <c:v>33.636363636363598</c:v>
                </c:pt>
                <c:pt idx="22">
                  <c:v>32.407407407407405</c:v>
                </c:pt>
                <c:pt idx="23">
                  <c:v>26.966292134831459</c:v>
                </c:pt>
                <c:pt idx="24">
                  <c:v>22.033898305084744</c:v>
                </c:pt>
                <c:pt idx="25">
                  <c:v>23.255813953488371</c:v>
                </c:pt>
                <c:pt idx="26">
                  <c:v>25.961538461538463</c:v>
                </c:pt>
                <c:pt idx="27">
                  <c:v>19.708029197080293</c:v>
                </c:pt>
                <c:pt idx="28">
                  <c:v>27.659574468085108</c:v>
                </c:pt>
                <c:pt idx="29">
                  <c:v>20</c:v>
                </c:pt>
                <c:pt idx="30">
                  <c:v>14.035087719298245</c:v>
                </c:pt>
                <c:pt idx="31">
                  <c:v>7.1428571428571423</c:v>
                </c:pt>
                <c:pt idx="32">
                  <c:v>9.7560975609756095</c:v>
                </c:pt>
                <c:pt idx="33">
                  <c:v>6.8965517241379306</c:v>
                </c:pt>
                <c:pt idx="34">
                  <c:v>4.1666666666666661</c:v>
                </c:pt>
                <c:pt idx="35">
                  <c:v>5.0420168067226889</c:v>
                </c:pt>
                <c:pt idx="36">
                  <c:v>2.2471910112359552</c:v>
                </c:pt>
                <c:pt idx="37">
                  <c:v>4.0816326530612246</c:v>
                </c:pt>
                <c:pt idx="38">
                  <c:v>1.639344262295082</c:v>
                </c:pt>
                <c:pt idx="39">
                  <c:v>1.3698630136986301</c:v>
                </c:pt>
                <c:pt idx="40">
                  <c:v>3.225806451612903</c:v>
                </c:pt>
                <c:pt idx="41">
                  <c:v>2.3255813953488373</c:v>
                </c:pt>
                <c:pt idx="42">
                  <c:v>2.4691358024691357</c:v>
                </c:pt>
                <c:pt idx="43">
                  <c:v>2.1276595744680851</c:v>
                </c:pt>
                <c:pt idx="44">
                  <c:v>5.7471264367816088</c:v>
                </c:pt>
                <c:pt idx="45">
                  <c:v>0</c:v>
                </c:pt>
                <c:pt idx="46">
                  <c:v>2.8571428571428572</c:v>
                </c:pt>
                <c:pt idx="47">
                  <c:v>0</c:v>
                </c:pt>
                <c:pt idx="48">
                  <c:v>1.3698630136986301</c:v>
                </c:pt>
                <c:pt idx="49">
                  <c:v>3.278688524590164</c:v>
                </c:pt>
                <c:pt idx="50">
                  <c:v>6.25</c:v>
                </c:pt>
                <c:pt idx="51">
                  <c:v>7.6923076923076925</c:v>
                </c:pt>
                <c:pt idx="52">
                  <c:v>3.9215686274509802</c:v>
                </c:pt>
                <c:pt idx="53">
                  <c:v>3.7735849056603774</c:v>
                </c:pt>
                <c:pt idx="54">
                  <c:v>3.5087719298245612</c:v>
                </c:pt>
                <c:pt idx="55">
                  <c:v>11.111111111111111</c:v>
                </c:pt>
                <c:pt idx="56">
                  <c:v>5.8139534883720927</c:v>
                </c:pt>
                <c:pt idx="57">
                  <c:v>10.619469026548673</c:v>
                </c:pt>
                <c:pt idx="58">
                  <c:v>17.241379310344829</c:v>
                </c:pt>
                <c:pt idx="59">
                  <c:v>20.833333333333336</c:v>
                </c:pt>
                <c:pt idx="60">
                  <c:v>22.222222222222221</c:v>
                </c:pt>
                <c:pt idx="61">
                  <c:v>33.898305084745758</c:v>
                </c:pt>
                <c:pt idx="62">
                  <c:v>35.714285714285715</c:v>
                </c:pt>
                <c:pt idx="63">
                  <c:v>36.84210526315789</c:v>
                </c:pt>
                <c:pt idx="64">
                  <c:v>48.148148148148145</c:v>
                </c:pt>
                <c:pt idx="65">
                  <c:v>43.119266055045877</c:v>
                </c:pt>
                <c:pt idx="66">
                  <c:v>48.148148148148145</c:v>
                </c:pt>
                <c:pt idx="67">
                  <c:v>37.76223776223776</c:v>
                </c:pt>
                <c:pt idx="68">
                  <c:v>46.36363636363636</c:v>
                </c:pt>
                <c:pt idx="69">
                  <c:v>48.888888888888886</c:v>
                </c:pt>
                <c:pt idx="70">
                  <c:v>46.280991735537192</c:v>
                </c:pt>
                <c:pt idx="71">
                  <c:v>46.428571428571431</c:v>
                </c:pt>
                <c:pt idx="72">
                  <c:v>35.294117647058826</c:v>
                </c:pt>
                <c:pt idx="73">
                  <c:v>27.777777777777779</c:v>
                </c:pt>
                <c:pt idx="74">
                  <c:v>25.409836065573771</c:v>
                </c:pt>
                <c:pt idx="75">
                  <c:v>13.223140495867769</c:v>
                </c:pt>
                <c:pt idx="76">
                  <c:v>18.75</c:v>
                </c:pt>
                <c:pt idx="77">
                  <c:v>20.37037037037037</c:v>
                </c:pt>
                <c:pt idx="78">
                  <c:v>4.1237113402061851</c:v>
                </c:pt>
                <c:pt idx="79">
                  <c:v>11.340206185567011</c:v>
                </c:pt>
                <c:pt idx="80">
                  <c:v>3.6585365853658534</c:v>
                </c:pt>
                <c:pt idx="81">
                  <c:v>3.9603960396039604</c:v>
                </c:pt>
                <c:pt idx="82">
                  <c:v>2.1052631578947367</c:v>
                </c:pt>
                <c:pt idx="83">
                  <c:v>4.7058823529411766</c:v>
                </c:pt>
                <c:pt idx="84">
                  <c:v>4.2016806722689077</c:v>
                </c:pt>
                <c:pt idx="85">
                  <c:v>4.7619047619047619</c:v>
                </c:pt>
                <c:pt idx="86">
                  <c:v>5.1020408163265305</c:v>
                </c:pt>
                <c:pt idx="87">
                  <c:v>1</c:v>
                </c:pt>
                <c:pt idx="88">
                  <c:v>3.9215686274509802</c:v>
                </c:pt>
                <c:pt idx="89">
                  <c:v>0</c:v>
                </c:pt>
                <c:pt idx="90">
                  <c:v>2.2471910112359552</c:v>
                </c:pt>
                <c:pt idx="91">
                  <c:v>0</c:v>
                </c:pt>
                <c:pt idx="92">
                  <c:v>0</c:v>
                </c:pt>
                <c:pt idx="93">
                  <c:v>3.7037037037037033</c:v>
                </c:pt>
                <c:pt idx="94">
                  <c:v>1.4084507042253522</c:v>
                </c:pt>
                <c:pt idx="95">
                  <c:v>2.5641025641025639</c:v>
                </c:pt>
                <c:pt idx="96">
                  <c:v>3.225806451612903</c:v>
                </c:pt>
                <c:pt idx="97">
                  <c:v>0</c:v>
                </c:pt>
                <c:pt idx="98">
                  <c:v>5</c:v>
                </c:pt>
                <c:pt idx="99">
                  <c:v>0</c:v>
                </c:pt>
                <c:pt idx="100">
                  <c:v>0</c:v>
                </c:pt>
                <c:pt idx="101">
                  <c:v>0</c:v>
                </c:pt>
                <c:pt idx="102">
                  <c:v>3.0303030303030303</c:v>
                </c:pt>
                <c:pt idx="103">
                  <c:v>0</c:v>
                </c:pt>
                <c:pt idx="104">
                  <c:v>2.4390243902439024</c:v>
                </c:pt>
                <c:pt idx="105">
                  <c:v>3.5714285714285712</c:v>
                </c:pt>
                <c:pt idx="106">
                  <c:v>1.4084507042253522</c:v>
                </c:pt>
                <c:pt idx="107">
                  <c:v>5.7142857142857144</c:v>
                </c:pt>
                <c:pt idx="108">
                  <c:v>10.38961038961039</c:v>
                </c:pt>
                <c:pt idx="109">
                  <c:v>18.9873417721519</c:v>
                </c:pt>
                <c:pt idx="110">
                  <c:v>0</c:v>
                </c:pt>
                <c:pt idx="111">
                  <c:v>22.058823529411764</c:v>
                </c:pt>
                <c:pt idx="112">
                  <c:v>19.318181818181817</c:v>
                </c:pt>
                <c:pt idx="113">
                  <c:v>25.641025641025639</c:v>
                </c:pt>
                <c:pt idx="114">
                  <c:v>27.551020408163261</c:v>
                </c:pt>
                <c:pt idx="115">
                  <c:v>33.653846153846153</c:v>
                </c:pt>
                <c:pt idx="116">
                  <c:v>44.736842105263158</c:v>
                </c:pt>
                <c:pt idx="117">
                  <c:v>45.098039215686278</c:v>
                </c:pt>
                <c:pt idx="118">
                  <c:v>47.863247863247864</c:v>
                </c:pt>
                <c:pt idx="119">
                  <c:v>49.019607843137251</c:v>
                </c:pt>
                <c:pt idx="120">
                  <c:v>51.111111111111107</c:v>
                </c:pt>
                <c:pt idx="121">
                  <c:v>42.222222222222221</c:v>
                </c:pt>
                <c:pt idx="122">
                  <c:v>37.5</c:v>
                </c:pt>
                <c:pt idx="123">
                  <c:v>40.336134453781511</c:v>
                </c:pt>
                <c:pt idx="124">
                  <c:v>32.456140350877192</c:v>
                </c:pt>
                <c:pt idx="125">
                  <c:v>38.31775700934579</c:v>
                </c:pt>
                <c:pt idx="126">
                  <c:v>30.081300813008134</c:v>
                </c:pt>
                <c:pt idx="127">
                  <c:v>17.460317460317459</c:v>
                </c:pt>
                <c:pt idx="128">
                  <c:v>22.857142857142858</c:v>
                </c:pt>
                <c:pt idx="129">
                  <c:v>20.930232558139537</c:v>
                </c:pt>
                <c:pt idx="130">
                  <c:v>13.043478260869565</c:v>
                </c:pt>
                <c:pt idx="131">
                  <c:v>14.492753623188406</c:v>
                </c:pt>
                <c:pt idx="132">
                  <c:v>8.4507042253521121</c:v>
                </c:pt>
                <c:pt idx="133">
                  <c:v>7.7777777777777777</c:v>
                </c:pt>
                <c:pt idx="134">
                  <c:v>5</c:v>
                </c:pt>
                <c:pt idx="135">
                  <c:v>10</c:v>
                </c:pt>
                <c:pt idx="136">
                  <c:v>5.7471264367816088</c:v>
                </c:pt>
                <c:pt idx="137">
                  <c:v>2.2222222222222223</c:v>
                </c:pt>
                <c:pt idx="138">
                  <c:v>0</c:v>
                </c:pt>
                <c:pt idx="139">
                  <c:v>1.1111111111111112</c:v>
                </c:pt>
                <c:pt idx="140">
                  <c:v>3.296703296703297</c:v>
                </c:pt>
                <c:pt idx="141">
                  <c:v>2.1739130434782608</c:v>
                </c:pt>
                <c:pt idx="142">
                  <c:v>3.3333333333333335</c:v>
                </c:pt>
                <c:pt idx="143">
                  <c:v>0</c:v>
                </c:pt>
                <c:pt idx="144">
                  <c:v>0</c:v>
                </c:pt>
                <c:pt idx="145">
                  <c:v>1.0638297872340425</c:v>
                </c:pt>
                <c:pt idx="146">
                  <c:v>0</c:v>
                </c:pt>
                <c:pt idx="147">
                  <c:v>0</c:v>
                </c:pt>
                <c:pt idx="148">
                  <c:v>0</c:v>
                </c:pt>
                <c:pt idx="149">
                  <c:v>1.1904761904761905</c:v>
                </c:pt>
                <c:pt idx="150">
                  <c:v>0</c:v>
                </c:pt>
                <c:pt idx="151">
                  <c:v>0</c:v>
                </c:pt>
                <c:pt idx="152">
                  <c:v>1.639344262295082</c:v>
                </c:pt>
                <c:pt idx="153">
                  <c:v>2.0408163265306123</c:v>
                </c:pt>
                <c:pt idx="154">
                  <c:v>0</c:v>
                </c:pt>
                <c:pt idx="155">
                  <c:v>0</c:v>
                </c:pt>
                <c:pt idx="156">
                  <c:v>6.25</c:v>
                </c:pt>
                <c:pt idx="157">
                  <c:v>1.6949152542372881</c:v>
                </c:pt>
                <c:pt idx="158">
                  <c:v>0</c:v>
                </c:pt>
                <c:pt idx="159">
                  <c:v>0</c:v>
                </c:pt>
                <c:pt idx="160">
                  <c:v>5.4545454545454541</c:v>
                </c:pt>
                <c:pt idx="161">
                  <c:v>0</c:v>
                </c:pt>
                <c:pt idx="162">
                  <c:v>2.7397260273972601</c:v>
                </c:pt>
                <c:pt idx="163">
                  <c:v>6.9444444444444446</c:v>
                </c:pt>
                <c:pt idx="164">
                  <c:v>3.0303030303030303</c:v>
                </c:pt>
                <c:pt idx="165">
                  <c:v>15.384615384615385</c:v>
                </c:pt>
                <c:pt idx="166">
                  <c:v>4.5454545454545459</c:v>
                </c:pt>
                <c:pt idx="167">
                  <c:v>14.516129032258066</c:v>
                </c:pt>
                <c:pt idx="168">
                  <c:v>18.681318681318682</c:v>
                </c:pt>
                <c:pt idx="169">
                  <c:v>16.417910447761194</c:v>
                </c:pt>
                <c:pt idx="170">
                  <c:v>19.565217391304348</c:v>
                </c:pt>
                <c:pt idx="171">
                  <c:v>14.285714285714285</c:v>
                </c:pt>
                <c:pt idx="172">
                  <c:v>7.1428571428571423</c:v>
                </c:pt>
                <c:pt idx="173">
                  <c:v>16.129032258064516</c:v>
                </c:pt>
                <c:pt idx="174">
                  <c:v>1.8181818181818181</c:v>
                </c:pt>
                <c:pt idx="175">
                  <c:v>9.5238095238095237</c:v>
                </c:pt>
                <c:pt idx="176">
                  <c:v>5.1724137931034484</c:v>
                </c:pt>
                <c:pt idx="177">
                  <c:v>2.6315789473684208</c:v>
                </c:pt>
                <c:pt idx="178">
                  <c:v>2.9411764705882351</c:v>
                </c:pt>
                <c:pt idx="179">
                  <c:v>4.0983606557377046</c:v>
                </c:pt>
                <c:pt idx="180">
                  <c:v>2.7777777777777777</c:v>
                </c:pt>
                <c:pt idx="181">
                  <c:v>5.9701492537313428</c:v>
                </c:pt>
                <c:pt idx="182">
                  <c:v>5.376344086021505</c:v>
                </c:pt>
                <c:pt idx="183">
                  <c:v>4.4943820224719104</c:v>
                </c:pt>
                <c:pt idx="184">
                  <c:v>14.285714285714285</c:v>
                </c:pt>
                <c:pt idx="185">
                  <c:v>9.2436974789915975</c:v>
                </c:pt>
                <c:pt idx="186">
                  <c:v>10.204081632653061</c:v>
                </c:pt>
                <c:pt idx="187">
                  <c:v>12.096774193548388</c:v>
                </c:pt>
                <c:pt idx="188">
                  <c:v>16.842105263157894</c:v>
                </c:pt>
                <c:pt idx="189">
                  <c:v>14.000000000000002</c:v>
                </c:pt>
                <c:pt idx="190">
                  <c:v>15.584415584415584</c:v>
                </c:pt>
                <c:pt idx="191">
                  <c:v>20.618556701030926</c:v>
                </c:pt>
                <c:pt idx="192">
                  <c:v>18.852459016393443</c:v>
                </c:pt>
                <c:pt idx="193">
                  <c:v>19.834710743801654</c:v>
                </c:pt>
                <c:pt idx="194">
                  <c:v>24.390243902439025</c:v>
                </c:pt>
                <c:pt idx="195">
                  <c:v>22.807017543859647</c:v>
                </c:pt>
                <c:pt idx="196">
                  <c:v>22.807017543859647</c:v>
                </c:pt>
                <c:pt idx="197">
                  <c:v>25.252525252525299</c:v>
                </c:pt>
                <c:pt idx="198">
                  <c:v>23.809523809523807</c:v>
                </c:pt>
                <c:pt idx="199">
                  <c:v>18.032786885245901</c:v>
                </c:pt>
                <c:pt idx="200">
                  <c:v>14.545454545454545</c:v>
                </c:pt>
                <c:pt idx="201">
                  <c:v>19.753086419753085</c:v>
                </c:pt>
                <c:pt idx="202">
                  <c:v>19.801980198019802</c:v>
                </c:pt>
                <c:pt idx="203">
                  <c:v>18.292682926829269</c:v>
                </c:pt>
                <c:pt idx="204">
                  <c:v>14.666666666666666</c:v>
                </c:pt>
                <c:pt idx="205">
                  <c:v>7.7777777777777777</c:v>
                </c:pt>
                <c:pt idx="206">
                  <c:v>25.490196078431371</c:v>
                </c:pt>
                <c:pt idx="207">
                  <c:v>16.161616161616163</c:v>
                </c:pt>
                <c:pt idx="208">
                  <c:v>14.285714285714285</c:v>
                </c:pt>
                <c:pt idx="209">
                  <c:v>12.396694214876034</c:v>
                </c:pt>
                <c:pt idx="210">
                  <c:v>10.869565217391305</c:v>
                </c:pt>
                <c:pt idx="211">
                  <c:v>11.428571428571429</c:v>
                </c:pt>
                <c:pt idx="212">
                  <c:v>11.363636363636363</c:v>
                </c:pt>
                <c:pt idx="213">
                  <c:v>11.340206185567011</c:v>
                </c:pt>
                <c:pt idx="214">
                  <c:v>13.541666666666666</c:v>
                </c:pt>
                <c:pt idx="215">
                  <c:v>10.126582278481013</c:v>
                </c:pt>
                <c:pt idx="216">
                  <c:v>18.292682926829269</c:v>
                </c:pt>
                <c:pt idx="217">
                  <c:v>19.811320754716981</c:v>
                </c:pt>
                <c:pt idx="218">
                  <c:v>22.413793103448278</c:v>
                </c:pt>
                <c:pt idx="219">
                  <c:v>12.162162162162163</c:v>
                </c:pt>
                <c:pt idx="220">
                  <c:v>19.696969696969695</c:v>
                </c:pt>
                <c:pt idx="221">
                  <c:v>20</c:v>
                </c:pt>
                <c:pt idx="222">
                  <c:v>11.607142857142858</c:v>
                </c:pt>
                <c:pt idx="223">
                  <c:v>17.142857142857142</c:v>
                </c:pt>
                <c:pt idx="224">
                  <c:v>2.7777777777777777</c:v>
                </c:pt>
                <c:pt idx="225">
                  <c:v>7.3170731707317067</c:v>
                </c:pt>
                <c:pt idx="226">
                  <c:v>9.8360655737704921</c:v>
                </c:pt>
                <c:pt idx="227">
                  <c:v>6.25</c:v>
                </c:pt>
                <c:pt idx="228">
                  <c:v>14.285714285714285</c:v>
                </c:pt>
                <c:pt idx="229">
                  <c:v>14.130434782608695</c:v>
                </c:pt>
                <c:pt idx="230">
                  <c:v>12.121212121212121</c:v>
                </c:pt>
                <c:pt idx="231">
                  <c:v>5.1282051282051277</c:v>
                </c:pt>
                <c:pt idx="232">
                  <c:v>11.475409836065573</c:v>
                </c:pt>
                <c:pt idx="233">
                  <c:v>8.5526315789473681</c:v>
                </c:pt>
                <c:pt idx="234">
                  <c:v>7.1005917159763312</c:v>
                </c:pt>
                <c:pt idx="235">
                  <c:v>7.3863636363636367</c:v>
                </c:pt>
                <c:pt idx="236">
                  <c:v>4.6296296296296298</c:v>
                </c:pt>
                <c:pt idx="237">
                  <c:v>1.9900497512437811</c:v>
                </c:pt>
                <c:pt idx="238">
                  <c:v>2.6737967914438503</c:v>
                </c:pt>
                <c:pt idx="239">
                  <c:v>2.1739130434782608</c:v>
                </c:pt>
                <c:pt idx="240">
                  <c:v>1.1904761904761905</c:v>
                </c:pt>
                <c:pt idx="241">
                  <c:v>0</c:v>
                </c:pt>
                <c:pt idx="242">
                  <c:v>2.0134228187919461</c:v>
                </c:pt>
                <c:pt idx="243">
                  <c:v>1.2422360248447204</c:v>
                </c:pt>
                <c:pt idx="244">
                  <c:v>1.4084507042253522</c:v>
                </c:pt>
                <c:pt idx="245">
                  <c:v>1.2345679012345678</c:v>
                </c:pt>
                <c:pt idx="246">
                  <c:v>0.90090090090090091</c:v>
                </c:pt>
                <c:pt idx="247">
                  <c:v>1.8018018018018018</c:v>
                </c:pt>
                <c:pt idx="248">
                  <c:v>1.6129032258064515</c:v>
                </c:pt>
                <c:pt idx="249">
                  <c:v>0</c:v>
                </c:pt>
                <c:pt idx="250">
                  <c:v>2.7777777777777777</c:v>
                </c:pt>
                <c:pt idx="251">
                  <c:v>0</c:v>
                </c:pt>
                <c:pt idx="252">
                  <c:v>0</c:v>
                </c:pt>
                <c:pt idx="253">
                  <c:v>2.0408163265306123</c:v>
                </c:pt>
                <c:pt idx="254">
                  <c:v>0</c:v>
                </c:pt>
                <c:pt idx="255">
                  <c:v>1.0204081632653061</c:v>
                </c:pt>
                <c:pt idx="256">
                  <c:v>0.84745762711864403</c:v>
                </c:pt>
                <c:pt idx="257">
                  <c:v>0.99009900990099009</c:v>
                </c:pt>
                <c:pt idx="258">
                  <c:v>3.7037037037037033</c:v>
                </c:pt>
                <c:pt idx="259">
                  <c:v>2.6315789473684208</c:v>
                </c:pt>
                <c:pt idx="260" formatCode="0.0">
                  <c:v>1.2195121951219512</c:v>
                </c:pt>
                <c:pt idx="261" formatCode="0.0">
                  <c:v>3.6585365853658534</c:v>
                </c:pt>
                <c:pt idx="262" formatCode="0.0">
                  <c:v>2.2222222222222223</c:v>
                </c:pt>
                <c:pt idx="263" formatCode="0.0">
                  <c:v>1.6666666666666667</c:v>
                </c:pt>
                <c:pt idx="264" formatCode="0.0">
                  <c:v>6.3636363636363633</c:v>
                </c:pt>
                <c:pt idx="265" formatCode="0.0">
                  <c:v>7.2072072072072073</c:v>
                </c:pt>
                <c:pt idx="266" formatCode="0.0">
                  <c:v>13.445378151260504</c:v>
                </c:pt>
                <c:pt idx="267" formatCode="0.0">
                  <c:v>11.023622047244094</c:v>
                </c:pt>
                <c:pt idx="268" formatCode="0.0">
                  <c:v>19.58041958041958</c:v>
                </c:pt>
                <c:pt idx="269" formatCode="0.0">
                  <c:v>24.264705882352942</c:v>
                </c:pt>
                <c:pt idx="270" formatCode="0.0">
                  <c:v>25.161290322580644</c:v>
                </c:pt>
                <c:pt idx="271" formatCode="0.0">
                  <c:v>29.746835443037973</c:v>
                </c:pt>
                <c:pt idx="272" formatCode="0.0">
                  <c:v>34.591194968553459</c:v>
                </c:pt>
                <c:pt idx="273" formatCode="0.0">
                  <c:v>32.352941176470587</c:v>
                </c:pt>
                <c:pt idx="274" formatCode="0.0">
                  <c:v>26.548672566371685</c:v>
                </c:pt>
                <c:pt idx="275" formatCode="0.0">
                  <c:v>34.285714285714285</c:v>
                </c:pt>
                <c:pt idx="276" formatCode="0.0">
                  <c:v>38.211382113821138</c:v>
                </c:pt>
                <c:pt idx="277" formatCode="0.0">
                  <c:v>25.465838509316768</c:v>
                </c:pt>
                <c:pt idx="278" formatCode="0.0">
                  <c:v>27.428571428571431</c:v>
                </c:pt>
                <c:pt idx="279" formatCode="0.0">
                  <c:v>27.27272727272727</c:v>
                </c:pt>
                <c:pt idx="280" formatCode="0.0">
                  <c:v>20.408163265306122</c:v>
                </c:pt>
                <c:pt idx="281" formatCode="0.0">
                  <c:v>16.969696969696972</c:v>
                </c:pt>
                <c:pt idx="282" formatCode="0.0">
                  <c:v>12.5</c:v>
                </c:pt>
                <c:pt idx="283" formatCode="0.0">
                  <c:v>8.0246913580246915</c:v>
                </c:pt>
                <c:pt idx="284" formatCode="0.0">
                  <c:v>10.638297872340425</c:v>
                </c:pt>
                <c:pt idx="285" formatCode="0.0">
                  <c:v>6.1224489795918364</c:v>
                </c:pt>
                <c:pt idx="286" formatCode="0.0">
                  <c:v>6.1643835616438354</c:v>
                </c:pt>
                <c:pt idx="287" formatCode="0.0">
                  <c:v>3.6496350364963499</c:v>
                </c:pt>
                <c:pt idx="288" formatCode="0.0">
                  <c:v>5.7324840764331215</c:v>
                </c:pt>
                <c:pt idx="289" formatCode="0.0">
                  <c:v>3.1746031746031744</c:v>
                </c:pt>
                <c:pt idx="290" formatCode="0.0">
                  <c:v>0</c:v>
                </c:pt>
                <c:pt idx="291" formatCode="0.0">
                  <c:v>3.7037037037037033</c:v>
                </c:pt>
                <c:pt idx="292" formatCode="0.0">
                  <c:v>2.8571428571428572</c:v>
                </c:pt>
              </c:numCache>
            </c:numRef>
          </c:val>
          <c:smooth val="0"/>
          <c:extLst>
            <c:ext xmlns:c16="http://schemas.microsoft.com/office/drawing/2014/chart" uri="{C3380CC4-5D6E-409C-BE32-E72D297353CC}">
              <c16:uniqueId val="{00000005-4C5D-4A52-B49B-D7DE0E932207}"/>
            </c:ext>
          </c:extLst>
        </c:ser>
        <c:dLbls>
          <c:showLegendKey val="0"/>
          <c:showVal val="0"/>
          <c:showCatName val="0"/>
          <c:showSerName val="0"/>
          <c:showPercent val="0"/>
          <c:showBubbleSize val="0"/>
        </c:dLbls>
        <c:marker val="1"/>
        <c:smooth val="0"/>
        <c:axId val="793843992"/>
        <c:axId val="793868920"/>
        <c:extLst>
          <c:ext xmlns:c15="http://schemas.microsoft.com/office/drawing/2012/chart" uri="{02D57815-91ED-43cb-92C2-25804820EDAC}">
            <c15:filteredLineSeries>
              <c15:ser>
                <c:idx val="6"/>
                <c:order val="5"/>
                <c:tx>
                  <c:strRef>
                    <c:extLst>
                      <c:ext uri="{02D57815-91ED-43cb-92C2-25804820EDAC}">
                        <c15:formulaRef>
                          <c15:sqref>'All cases'!$D$1</c15:sqref>
                        </c15:formulaRef>
                      </c:ext>
                    </c:extLst>
                    <c:strCache>
                      <c:ptCount val="1"/>
                      <c:pt idx="0">
                        <c:v>Mean average % (2013-2020)</c:v>
                      </c:pt>
                    </c:strCache>
                  </c:strRef>
                </c:tx>
                <c:spPr>
                  <a:ln>
                    <a:solidFill>
                      <a:schemeClr val="tx1"/>
                    </a:solidFill>
                    <a:prstDash val="sysDot"/>
                  </a:ln>
                </c:spPr>
                <c:marker>
                  <c:symbol val="none"/>
                </c:marker>
                <c:cat>
                  <c:multiLvlStrRef>
                    <c:extLst>
                      <c:ext uri="{02D57815-91ED-43cb-92C2-25804820EDAC}">
                        <c15:formulaRef>
                          <c15:sqref>'All cases'!$A$2:$B$313</c15:sqref>
                        </c15:formulaRef>
                      </c:ext>
                    </c:extLst>
                    <c:multiLvlStrCache>
                      <c:ptCount val="312"/>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1</c:v>
                        </c:pt>
                        <c:pt idx="53">
                          <c:v>2</c:v>
                        </c:pt>
                        <c:pt idx="54">
                          <c:v>3</c:v>
                        </c:pt>
                        <c:pt idx="55">
                          <c:v>4</c:v>
                        </c:pt>
                        <c:pt idx="56">
                          <c:v>5</c:v>
                        </c:pt>
                        <c:pt idx="57">
                          <c:v>6</c:v>
                        </c:pt>
                        <c:pt idx="58">
                          <c:v>7</c:v>
                        </c:pt>
                        <c:pt idx="59">
                          <c:v>8</c:v>
                        </c:pt>
                        <c:pt idx="60">
                          <c:v>9</c:v>
                        </c:pt>
                        <c:pt idx="61">
                          <c:v>10</c:v>
                        </c:pt>
                        <c:pt idx="62">
                          <c:v>11</c:v>
                        </c:pt>
                        <c:pt idx="63">
                          <c:v>12</c:v>
                        </c:pt>
                        <c:pt idx="64">
                          <c:v>13</c:v>
                        </c:pt>
                        <c:pt idx="65">
                          <c:v>14</c:v>
                        </c:pt>
                        <c:pt idx="66">
                          <c:v>15</c:v>
                        </c:pt>
                        <c:pt idx="67">
                          <c:v>16</c:v>
                        </c:pt>
                        <c:pt idx="68">
                          <c:v>17</c:v>
                        </c:pt>
                        <c:pt idx="69">
                          <c:v>18</c:v>
                        </c:pt>
                        <c:pt idx="70">
                          <c:v>19</c:v>
                        </c:pt>
                        <c:pt idx="71">
                          <c:v>20</c:v>
                        </c:pt>
                        <c:pt idx="72">
                          <c:v>21</c:v>
                        </c:pt>
                        <c:pt idx="73">
                          <c:v>22</c:v>
                        </c:pt>
                        <c:pt idx="74">
                          <c:v>23</c:v>
                        </c:pt>
                        <c:pt idx="75">
                          <c:v>24</c:v>
                        </c:pt>
                        <c:pt idx="76">
                          <c:v>25</c:v>
                        </c:pt>
                        <c:pt idx="77">
                          <c:v>26</c:v>
                        </c:pt>
                        <c:pt idx="78">
                          <c:v>27</c:v>
                        </c:pt>
                        <c:pt idx="79">
                          <c:v>28</c:v>
                        </c:pt>
                        <c:pt idx="80">
                          <c:v>29</c:v>
                        </c:pt>
                        <c:pt idx="81">
                          <c:v>30</c:v>
                        </c:pt>
                        <c:pt idx="82">
                          <c:v>31</c:v>
                        </c:pt>
                        <c:pt idx="83">
                          <c:v>32</c:v>
                        </c:pt>
                        <c:pt idx="84">
                          <c:v>33</c:v>
                        </c:pt>
                        <c:pt idx="85">
                          <c:v>34</c:v>
                        </c:pt>
                        <c:pt idx="86">
                          <c:v>35</c:v>
                        </c:pt>
                        <c:pt idx="87">
                          <c:v>36</c:v>
                        </c:pt>
                        <c:pt idx="88">
                          <c:v>37</c:v>
                        </c:pt>
                        <c:pt idx="89">
                          <c:v>38</c:v>
                        </c:pt>
                        <c:pt idx="90">
                          <c:v>39</c:v>
                        </c:pt>
                        <c:pt idx="91">
                          <c:v>40</c:v>
                        </c:pt>
                        <c:pt idx="92">
                          <c:v>41</c:v>
                        </c:pt>
                        <c:pt idx="93">
                          <c:v>42</c:v>
                        </c:pt>
                        <c:pt idx="94">
                          <c:v>43</c:v>
                        </c:pt>
                        <c:pt idx="95">
                          <c:v>44</c:v>
                        </c:pt>
                        <c:pt idx="96">
                          <c:v>45</c:v>
                        </c:pt>
                        <c:pt idx="97">
                          <c:v>46</c:v>
                        </c:pt>
                        <c:pt idx="98">
                          <c:v>47</c:v>
                        </c:pt>
                        <c:pt idx="99">
                          <c:v>48</c:v>
                        </c:pt>
                        <c:pt idx="100">
                          <c:v>49</c:v>
                        </c:pt>
                        <c:pt idx="101">
                          <c:v>50</c:v>
                        </c:pt>
                        <c:pt idx="102">
                          <c:v>51</c:v>
                        </c:pt>
                        <c:pt idx="103">
                          <c:v>52</c:v>
                        </c:pt>
                        <c:pt idx="104">
                          <c:v>1</c:v>
                        </c:pt>
                        <c:pt idx="105">
                          <c:v>2</c:v>
                        </c:pt>
                        <c:pt idx="106">
                          <c:v>3</c:v>
                        </c:pt>
                        <c:pt idx="107">
                          <c:v>4</c:v>
                        </c:pt>
                        <c:pt idx="108">
                          <c:v>5</c:v>
                        </c:pt>
                        <c:pt idx="109">
                          <c:v>6</c:v>
                        </c:pt>
                        <c:pt idx="110">
                          <c:v>7</c:v>
                        </c:pt>
                        <c:pt idx="111">
                          <c:v>8</c:v>
                        </c:pt>
                        <c:pt idx="112">
                          <c:v>9</c:v>
                        </c:pt>
                        <c:pt idx="113">
                          <c:v>10</c:v>
                        </c:pt>
                        <c:pt idx="114">
                          <c:v>11</c:v>
                        </c:pt>
                        <c:pt idx="115">
                          <c:v>12</c:v>
                        </c:pt>
                        <c:pt idx="116">
                          <c:v>13</c:v>
                        </c:pt>
                        <c:pt idx="117">
                          <c:v>14</c:v>
                        </c:pt>
                        <c:pt idx="118">
                          <c:v>15</c:v>
                        </c:pt>
                        <c:pt idx="119">
                          <c:v>16</c:v>
                        </c:pt>
                        <c:pt idx="120">
                          <c:v>17</c:v>
                        </c:pt>
                        <c:pt idx="121">
                          <c:v>18</c:v>
                        </c:pt>
                        <c:pt idx="122">
                          <c:v>19</c:v>
                        </c:pt>
                        <c:pt idx="123">
                          <c:v>20</c:v>
                        </c:pt>
                        <c:pt idx="124">
                          <c:v>21</c:v>
                        </c:pt>
                        <c:pt idx="125">
                          <c:v>22</c:v>
                        </c:pt>
                        <c:pt idx="126">
                          <c:v>23</c:v>
                        </c:pt>
                        <c:pt idx="127">
                          <c:v>24</c:v>
                        </c:pt>
                        <c:pt idx="128">
                          <c:v>25</c:v>
                        </c:pt>
                        <c:pt idx="129">
                          <c:v>26</c:v>
                        </c:pt>
                        <c:pt idx="130">
                          <c:v>27</c:v>
                        </c:pt>
                        <c:pt idx="131">
                          <c:v>28</c:v>
                        </c:pt>
                        <c:pt idx="132">
                          <c:v>29</c:v>
                        </c:pt>
                        <c:pt idx="133">
                          <c:v>30</c:v>
                        </c:pt>
                        <c:pt idx="134">
                          <c:v>31</c:v>
                        </c:pt>
                        <c:pt idx="135">
                          <c:v>32</c:v>
                        </c:pt>
                        <c:pt idx="136">
                          <c:v>33</c:v>
                        </c:pt>
                        <c:pt idx="137">
                          <c:v>34</c:v>
                        </c:pt>
                        <c:pt idx="138">
                          <c:v>35</c:v>
                        </c:pt>
                        <c:pt idx="139">
                          <c:v>36</c:v>
                        </c:pt>
                        <c:pt idx="140">
                          <c:v>37</c:v>
                        </c:pt>
                        <c:pt idx="141">
                          <c:v>38</c:v>
                        </c:pt>
                        <c:pt idx="142">
                          <c:v>39</c:v>
                        </c:pt>
                        <c:pt idx="143">
                          <c:v>40</c:v>
                        </c:pt>
                        <c:pt idx="144">
                          <c:v>41</c:v>
                        </c:pt>
                        <c:pt idx="145">
                          <c:v>42</c:v>
                        </c:pt>
                        <c:pt idx="146">
                          <c:v>43</c:v>
                        </c:pt>
                        <c:pt idx="147">
                          <c:v>44</c:v>
                        </c:pt>
                        <c:pt idx="148">
                          <c:v>45</c:v>
                        </c:pt>
                        <c:pt idx="149">
                          <c:v>46</c:v>
                        </c:pt>
                        <c:pt idx="150">
                          <c:v>47</c:v>
                        </c:pt>
                        <c:pt idx="151">
                          <c:v>48</c:v>
                        </c:pt>
                        <c:pt idx="152">
                          <c:v>49</c:v>
                        </c:pt>
                        <c:pt idx="153">
                          <c:v>50</c:v>
                        </c:pt>
                        <c:pt idx="154">
                          <c:v>51</c:v>
                        </c:pt>
                        <c:pt idx="155">
                          <c:v>52</c:v>
                        </c:pt>
                        <c:pt idx="156">
                          <c:v>1</c:v>
                        </c:pt>
                        <c:pt idx="157">
                          <c:v>2</c:v>
                        </c:pt>
                        <c:pt idx="158">
                          <c:v>3</c:v>
                        </c:pt>
                        <c:pt idx="159">
                          <c:v>4</c:v>
                        </c:pt>
                        <c:pt idx="160">
                          <c:v>5</c:v>
                        </c:pt>
                        <c:pt idx="161">
                          <c:v>6</c:v>
                        </c:pt>
                        <c:pt idx="162">
                          <c:v>7</c:v>
                        </c:pt>
                        <c:pt idx="163">
                          <c:v>8</c:v>
                        </c:pt>
                        <c:pt idx="164">
                          <c:v>9</c:v>
                        </c:pt>
                        <c:pt idx="165">
                          <c:v>10</c:v>
                        </c:pt>
                        <c:pt idx="166">
                          <c:v>11</c:v>
                        </c:pt>
                        <c:pt idx="167">
                          <c:v>12</c:v>
                        </c:pt>
                        <c:pt idx="168">
                          <c:v>13</c:v>
                        </c:pt>
                        <c:pt idx="169">
                          <c:v>14</c:v>
                        </c:pt>
                        <c:pt idx="170">
                          <c:v>15</c:v>
                        </c:pt>
                        <c:pt idx="171">
                          <c:v>16</c:v>
                        </c:pt>
                        <c:pt idx="172">
                          <c:v>17</c:v>
                        </c:pt>
                        <c:pt idx="173">
                          <c:v>18</c:v>
                        </c:pt>
                        <c:pt idx="174">
                          <c:v>19</c:v>
                        </c:pt>
                        <c:pt idx="175">
                          <c:v>20</c:v>
                        </c:pt>
                        <c:pt idx="176">
                          <c:v>21</c:v>
                        </c:pt>
                        <c:pt idx="177">
                          <c:v>22</c:v>
                        </c:pt>
                        <c:pt idx="178">
                          <c:v>23</c:v>
                        </c:pt>
                        <c:pt idx="179">
                          <c:v>24</c:v>
                        </c:pt>
                        <c:pt idx="180">
                          <c:v>25</c:v>
                        </c:pt>
                        <c:pt idx="181">
                          <c:v>26</c:v>
                        </c:pt>
                        <c:pt idx="182">
                          <c:v>27</c:v>
                        </c:pt>
                        <c:pt idx="183">
                          <c:v>28</c:v>
                        </c:pt>
                        <c:pt idx="184">
                          <c:v>29</c:v>
                        </c:pt>
                        <c:pt idx="185">
                          <c:v>30</c:v>
                        </c:pt>
                        <c:pt idx="186">
                          <c:v>31</c:v>
                        </c:pt>
                        <c:pt idx="187">
                          <c:v>32</c:v>
                        </c:pt>
                        <c:pt idx="188">
                          <c:v>33</c:v>
                        </c:pt>
                        <c:pt idx="189">
                          <c:v>34</c:v>
                        </c:pt>
                        <c:pt idx="190">
                          <c:v>35</c:v>
                        </c:pt>
                        <c:pt idx="191">
                          <c:v>36</c:v>
                        </c:pt>
                        <c:pt idx="192">
                          <c:v>37</c:v>
                        </c:pt>
                        <c:pt idx="193">
                          <c:v>38</c:v>
                        </c:pt>
                        <c:pt idx="194">
                          <c:v>39</c:v>
                        </c:pt>
                        <c:pt idx="195">
                          <c:v>40</c:v>
                        </c:pt>
                        <c:pt idx="196">
                          <c:v>41</c:v>
                        </c:pt>
                        <c:pt idx="197">
                          <c:v>42</c:v>
                        </c:pt>
                        <c:pt idx="198">
                          <c:v>43</c:v>
                        </c:pt>
                        <c:pt idx="199">
                          <c:v>44</c:v>
                        </c:pt>
                        <c:pt idx="200">
                          <c:v>45</c:v>
                        </c:pt>
                        <c:pt idx="201">
                          <c:v>46</c:v>
                        </c:pt>
                        <c:pt idx="202">
                          <c:v>47</c:v>
                        </c:pt>
                        <c:pt idx="203">
                          <c:v>48</c:v>
                        </c:pt>
                        <c:pt idx="204">
                          <c:v>49</c:v>
                        </c:pt>
                        <c:pt idx="205">
                          <c:v>50</c:v>
                        </c:pt>
                        <c:pt idx="206">
                          <c:v>51</c:v>
                        </c:pt>
                        <c:pt idx="207">
                          <c:v>52</c:v>
                        </c:pt>
                        <c:pt idx="208">
                          <c:v>1</c:v>
                        </c:pt>
                        <c:pt idx="209">
                          <c:v>2</c:v>
                        </c:pt>
                        <c:pt idx="210">
                          <c:v>3</c:v>
                        </c:pt>
                        <c:pt idx="211">
                          <c:v>4</c:v>
                        </c:pt>
                        <c:pt idx="212">
                          <c:v>5</c:v>
                        </c:pt>
                        <c:pt idx="213">
                          <c:v>6</c:v>
                        </c:pt>
                        <c:pt idx="214">
                          <c:v>7</c:v>
                        </c:pt>
                        <c:pt idx="215">
                          <c:v>8</c:v>
                        </c:pt>
                        <c:pt idx="216">
                          <c:v>9</c:v>
                        </c:pt>
                        <c:pt idx="217">
                          <c:v>10</c:v>
                        </c:pt>
                        <c:pt idx="218">
                          <c:v>11</c:v>
                        </c:pt>
                        <c:pt idx="219">
                          <c:v>12</c:v>
                        </c:pt>
                        <c:pt idx="220">
                          <c:v>13</c:v>
                        </c:pt>
                        <c:pt idx="221">
                          <c:v>14</c:v>
                        </c:pt>
                        <c:pt idx="222">
                          <c:v>15</c:v>
                        </c:pt>
                        <c:pt idx="223">
                          <c:v>16</c:v>
                        </c:pt>
                        <c:pt idx="224">
                          <c:v>17</c:v>
                        </c:pt>
                        <c:pt idx="225">
                          <c:v>18</c:v>
                        </c:pt>
                        <c:pt idx="226">
                          <c:v>19</c:v>
                        </c:pt>
                        <c:pt idx="227">
                          <c:v>20</c:v>
                        </c:pt>
                        <c:pt idx="228">
                          <c:v>21</c:v>
                        </c:pt>
                        <c:pt idx="229">
                          <c:v>22</c:v>
                        </c:pt>
                        <c:pt idx="230">
                          <c:v>23</c:v>
                        </c:pt>
                        <c:pt idx="231">
                          <c:v>24</c:v>
                        </c:pt>
                        <c:pt idx="232">
                          <c:v>25</c:v>
                        </c:pt>
                        <c:pt idx="233">
                          <c:v>26</c:v>
                        </c:pt>
                        <c:pt idx="234">
                          <c:v>27</c:v>
                        </c:pt>
                        <c:pt idx="235">
                          <c:v>28</c:v>
                        </c:pt>
                        <c:pt idx="236">
                          <c:v>29</c:v>
                        </c:pt>
                        <c:pt idx="237">
                          <c:v>30</c:v>
                        </c:pt>
                        <c:pt idx="238">
                          <c:v>31</c:v>
                        </c:pt>
                        <c:pt idx="239">
                          <c:v>32</c:v>
                        </c:pt>
                        <c:pt idx="240">
                          <c:v>33</c:v>
                        </c:pt>
                        <c:pt idx="241">
                          <c:v>34</c:v>
                        </c:pt>
                        <c:pt idx="242">
                          <c:v>35</c:v>
                        </c:pt>
                        <c:pt idx="243">
                          <c:v>36</c:v>
                        </c:pt>
                        <c:pt idx="244">
                          <c:v>37</c:v>
                        </c:pt>
                        <c:pt idx="245">
                          <c:v>38</c:v>
                        </c:pt>
                        <c:pt idx="246">
                          <c:v>39</c:v>
                        </c:pt>
                        <c:pt idx="247">
                          <c:v>40</c:v>
                        </c:pt>
                        <c:pt idx="248">
                          <c:v>41</c:v>
                        </c:pt>
                        <c:pt idx="249">
                          <c:v>42</c:v>
                        </c:pt>
                        <c:pt idx="250">
                          <c:v>43</c:v>
                        </c:pt>
                        <c:pt idx="251">
                          <c:v>44</c:v>
                        </c:pt>
                        <c:pt idx="252">
                          <c:v>45</c:v>
                        </c:pt>
                        <c:pt idx="253">
                          <c:v>46</c:v>
                        </c:pt>
                        <c:pt idx="254">
                          <c:v>47</c:v>
                        </c:pt>
                        <c:pt idx="255">
                          <c:v>48</c:v>
                        </c:pt>
                        <c:pt idx="256">
                          <c:v>49</c:v>
                        </c:pt>
                        <c:pt idx="257">
                          <c:v>50</c:v>
                        </c:pt>
                        <c:pt idx="258">
                          <c:v>51</c:v>
                        </c:pt>
                        <c:pt idx="259">
                          <c:v>52</c:v>
                        </c:pt>
                        <c:pt idx="260">
                          <c:v>1</c:v>
                        </c:pt>
                        <c:pt idx="261">
                          <c:v>2</c:v>
                        </c:pt>
                        <c:pt idx="262">
                          <c:v>3</c:v>
                        </c:pt>
                        <c:pt idx="263">
                          <c:v>4</c:v>
                        </c:pt>
                        <c:pt idx="264">
                          <c:v>5</c:v>
                        </c:pt>
                        <c:pt idx="265">
                          <c:v>6</c:v>
                        </c:pt>
                        <c:pt idx="266">
                          <c:v>7</c:v>
                        </c:pt>
                        <c:pt idx="267">
                          <c:v>8</c:v>
                        </c:pt>
                        <c:pt idx="268">
                          <c:v>9</c:v>
                        </c:pt>
                        <c:pt idx="269">
                          <c:v>10</c:v>
                        </c:pt>
                        <c:pt idx="270">
                          <c:v>11</c:v>
                        </c:pt>
                        <c:pt idx="271">
                          <c:v>12</c:v>
                        </c:pt>
                        <c:pt idx="272">
                          <c:v>13</c:v>
                        </c:pt>
                        <c:pt idx="273">
                          <c:v>14</c:v>
                        </c:pt>
                        <c:pt idx="274">
                          <c:v>15</c:v>
                        </c:pt>
                        <c:pt idx="275">
                          <c:v>16</c:v>
                        </c:pt>
                        <c:pt idx="276">
                          <c:v>17</c:v>
                        </c:pt>
                        <c:pt idx="277">
                          <c:v>18</c:v>
                        </c:pt>
                        <c:pt idx="278">
                          <c:v>19</c:v>
                        </c:pt>
                        <c:pt idx="279">
                          <c:v>20</c:v>
                        </c:pt>
                        <c:pt idx="280">
                          <c:v>21</c:v>
                        </c:pt>
                        <c:pt idx="281">
                          <c:v>22</c:v>
                        </c:pt>
                        <c:pt idx="282">
                          <c:v>23</c:v>
                        </c:pt>
                        <c:pt idx="283">
                          <c:v>24</c:v>
                        </c:pt>
                        <c:pt idx="284">
                          <c:v>25</c:v>
                        </c:pt>
                        <c:pt idx="285">
                          <c:v>26</c:v>
                        </c:pt>
                        <c:pt idx="286">
                          <c:v>27</c:v>
                        </c:pt>
                        <c:pt idx="287">
                          <c:v>28</c:v>
                        </c:pt>
                        <c:pt idx="288">
                          <c:v>29</c:v>
                        </c:pt>
                        <c:pt idx="289">
                          <c:v>30</c:v>
                        </c:pt>
                        <c:pt idx="290">
                          <c:v>31</c:v>
                        </c:pt>
                        <c:pt idx="291">
                          <c:v>32</c:v>
                        </c:pt>
                        <c:pt idx="292">
                          <c:v>33</c:v>
                        </c:pt>
                        <c:pt idx="293">
                          <c:v>34</c:v>
                        </c:pt>
                        <c:pt idx="294">
                          <c:v>35</c:v>
                        </c:pt>
                        <c:pt idx="295">
                          <c:v>36</c:v>
                        </c:pt>
                        <c:pt idx="296">
                          <c:v>37</c:v>
                        </c:pt>
                        <c:pt idx="297">
                          <c:v>38</c:v>
                        </c:pt>
                        <c:pt idx="298">
                          <c:v>39</c:v>
                        </c:pt>
                        <c:pt idx="299">
                          <c:v>40</c:v>
                        </c:pt>
                        <c:pt idx="300">
                          <c:v>41</c:v>
                        </c:pt>
                        <c:pt idx="301">
                          <c:v>42</c:v>
                        </c:pt>
                        <c:pt idx="302">
                          <c:v>43</c:v>
                        </c:pt>
                        <c:pt idx="303">
                          <c:v>44</c:v>
                        </c:pt>
                        <c:pt idx="304">
                          <c:v>45</c:v>
                        </c:pt>
                        <c:pt idx="305">
                          <c:v>46</c:v>
                        </c:pt>
                        <c:pt idx="306">
                          <c:v>47</c:v>
                        </c:pt>
                        <c:pt idx="307">
                          <c:v>48</c:v>
                        </c:pt>
                        <c:pt idx="308">
                          <c:v>49</c:v>
                        </c:pt>
                        <c:pt idx="309">
                          <c:v>50</c:v>
                        </c:pt>
                        <c:pt idx="310">
                          <c:v>51</c:v>
                        </c:pt>
                        <c:pt idx="311">
                          <c:v>52</c:v>
                        </c:pt>
                      </c:lvl>
                      <c:lvl>
                        <c:pt idx="0">
                          <c:v>2017</c:v>
                        </c:pt>
                        <c:pt idx="52">
                          <c:v>2018</c:v>
                        </c:pt>
                        <c:pt idx="104">
                          <c:v>2019</c:v>
                        </c:pt>
                        <c:pt idx="156">
                          <c:v>2020</c:v>
                        </c:pt>
                        <c:pt idx="208">
                          <c:v>2021</c:v>
                        </c:pt>
                        <c:pt idx="260">
                          <c:v>2022</c:v>
                        </c:pt>
                      </c:lvl>
                    </c:multiLvlStrCache>
                  </c:multiLvlStrRef>
                </c:cat>
                <c:val>
                  <c:numRef>
                    <c:extLst>
                      <c:ext uri="{02D57815-91ED-43cb-92C2-25804820EDAC}">
                        <c15:formulaRef>
                          <c15:sqref>'All cases'!$D$2:$D$313</c15:sqref>
                        </c15:formulaRef>
                      </c:ext>
                    </c:extLst>
                    <c:numCache>
                      <c:formatCode>0.0</c:formatCode>
                      <c:ptCount val="312"/>
                      <c:pt idx="0">
                        <c:v>2.1082390208288819</c:v>
                      </c:pt>
                      <c:pt idx="1">
                        <c:v>5.7903216992389392</c:v>
                      </c:pt>
                      <c:pt idx="2">
                        <c:v>4.9282035083165976</c:v>
                      </c:pt>
                      <c:pt idx="3">
                        <c:v>7.4792624505921514</c:v>
                      </c:pt>
                      <c:pt idx="4">
                        <c:v>8.6668916275825421</c:v>
                      </c:pt>
                      <c:pt idx="5">
                        <c:v>13.690031341908405</c:v>
                      </c:pt>
                      <c:pt idx="6">
                        <c:v>12.247003050697217</c:v>
                      </c:pt>
                      <c:pt idx="7">
                        <c:v>19.186326432672956</c:v>
                      </c:pt>
                      <c:pt idx="8">
                        <c:v>18.339335219430328</c:v>
                      </c:pt>
                      <c:pt idx="9">
                        <c:v>25.954397704265286</c:v>
                      </c:pt>
                      <c:pt idx="10">
                        <c:v>25.8717842281145</c:v>
                      </c:pt>
                      <c:pt idx="11">
                        <c:v>29.554261956162264</c:v>
                      </c:pt>
                      <c:pt idx="12">
                        <c:v>35.03590431899255</c:v>
                      </c:pt>
                      <c:pt idx="13">
                        <c:v>30.829526069102435</c:v>
                      </c:pt>
                      <c:pt idx="14">
                        <c:v>34.603385637728842</c:v>
                      </c:pt>
                      <c:pt idx="15">
                        <c:v>32.859627330908665</c:v>
                      </c:pt>
                      <c:pt idx="16">
                        <c:v>33.765290403049704</c:v>
                      </c:pt>
                      <c:pt idx="17">
                        <c:v>32.572133867374269</c:v>
                      </c:pt>
                      <c:pt idx="18">
                        <c:v>25.803758130218412</c:v>
                      </c:pt>
                      <c:pt idx="19">
                        <c:v>27.989197315625962</c:v>
                      </c:pt>
                      <c:pt idx="20">
                        <c:v>24.014582428021789</c:v>
                      </c:pt>
                      <c:pt idx="21">
                        <c:v>23.729958480880761</c:v>
                      </c:pt>
                      <c:pt idx="22">
                        <c:v>21.759902189890276</c:v>
                      </c:pt>
                      <c:pt idx="23">
                        <c:v>15.269876865042006</c:v>
                      </c:pt>
                      <c:pt idx="24">
                        <c:v>19.766812989732887</c:v>
                      </c:pt>
                      <c:pt idx="25">
                        <c:v>16.045025651167073</c:v>
                      </c:pt>
                      <c:pt idx="26">
                        <c:v>12.825141066409683</c:v>
                      </c:pt>
                      <c:pt idx="27">
                        <c:v>11.796309676410793</c:v>
                      </c:pt>
                      <c:pt idx="28">
                        <c:v>9.7060884558386427</c:v>
                      </c:pt>
                      <c:pt idx="29">
                        <c:v>9.9040159742901679</c:v>
                      </c:pt>
                      <c:pt idx="30">
                        <c:v>7.3840598801586168</c:v>
                      </c:pt>
                      <c:pt idx="31">
                        <c:v>7.5856800536591802</c:v>
                      </c:pt>
                      <c:pt idx="32">
                        <c:v>8.1380837856825661</c:v>
                      </c:pt>
                      <c:pt idx="33">
                        <c:v>5.4367375926580204</c:v>
                      </c:pt>
                      <c:pt idx="34">
                        <c:v>4.4990029313975501</c:v>
                      </c:pt>
                      <c:pt idx="35">
                        <c:v>4.837076424072964</c:v>
                      </c:pt>
                      <c:pt idx="36">
                        <c:v>5.2473295296872449</c:v>
                      </c:pt>
                      <c:pt idx="37">
                        <c:v>4.8862844092138626</c:v>
                      </c:pt>
                      <c:pt idx="38">
                        <c:v>5.5993880419364039</c:v>
                      </c:pt>
                      <c:pt idx="39">
                        <c:v>3.6934583843015263</c:v>
                      </c:pt>
                      <c:pt idx="40">
                        <c:v>4.3089275608375779</c:v>
                      </c:pt>
                      <c:pt idx="41">
                        <c:v>5.3138380808475585</c:v>
                      </c:pt>
                      <c:pt idx="42">
                        <c:v>5.4636750414627162</c:v>
                      </c:pt>
                      <c:pt idx="43">
                        <c:v>4.5467056282317166</c:v>
                      </c:pt>
                      <c:pt idx="44">
                        <c:v>3.7019935511823521</c:v>
                      </c:pt>
                      <c:pt idx="45">
                        <c:v>3.9947961749604941</c:v>
                      </c:pt>
                      <c:pt idx="46">
                        <c:v>4.8621601290563845</c:v>
                      </c:pt>
                      <c:pt idx="47">
                        <c:v>4.6134329563310912</c:v>
                      </c:pt>
                      <c:pt idx="48">
                        <c:v>3.3196816112535998</c:v>
                      </c:pt>
                      <c:pt idx="49">
                        <c:v>2.7777853286123193</c:v>
                      </c:pt>
                      <c:pt idx="50">
                        <c:v>6.3569253359462863</c:v>
                      </c:pt>
                      <c:pt idx="51">
                        <c:v>5.105952806223705</c:v>
                      </c:pt>
                      <c:pt idx="52">
                        <c:v>2.1082390208288819</c:v>
                      </c:pt>
                      <c:pt idx="53">
                        <c:v>5.7903216992389392</c:v>
                      </c:pt>
                      <c:pt idx="54">
                        <c:v>4.9282035083165976</c:v>
                      </c:pt>
                      <c:pt idx="55">
                        <c:v>7.4792624505921514</c:v>
                      </c:pt>
                      <c:pt idx="56">
                        <c:v>8.6668916275825421</c:v>
                      </c:pt>
                      <c:pt idx="57">
                        <c:v>13.690031341908405</c:v>
                      </c:pt>
                      <c:pt idx="58">
                        <c:v>12.247003050697217</c:v>
                      </c:pt>
                      <c:pt idx="59">
                        <c:v>19.186326432672956</c:v>
                      </c:pt>
                      <c:pt idx="60">
                        <c:v>18.339335219430328</c:v>
                      </c:pt>
                      <c:pt idx="61">
                        <c:v>25.954397704265286</c:v>
                      </c:pt>
                      <c:pt idx="62">
                        <c:v>25.8717842281145</c:v>
                      </c:pt>
                      <c:pt idx="63">
                        <c:v>29.554261956162264</c:v>
                      </c:pt>
                      <c:pt idx="64">
                        <c:v>35.03590431899255</c:v>
                      </c:pt>
                      <c:pt idx="65">
                        <c:v>30.829526069102435</c:v>
                      </c:pt>
                      <c:pt idx="66">
                        <c:v>34.603385637728842</c:v>
                      </c:pt>
                      <c:pt idx="67">
                        <c:v>32.859627330908665</c:v>
                      </c:pt>
                      <c:pt idx="68">
                        <c:v>33.765290403049704</c:v>
                      </c:pt>
                      <c:pt idx="69">
                        <c:v>32.572133867374269</c:v>
                      </c:pt>
                      <c:pt idx="70">
                        <c:v>25.803758130218412</c:v>
                      </c:pt>
                      <c:pt idx="71">
                        <c:v>27.989197315625962</c:v>
                      </c:pt>
                      <c:pt idx="72">
                        <c:v>24.014582428021789</c:v>
                      </c:pt>
                      <c:pt idx="73">
                        <c:v>23.729958480880761</c:v>
                      </c:pt>
                      <c:pt idx="74">
                        <c:v>21.759902189890276</c:v>
                      </c:pt>
                      <c:pt idx="75">
                        <c:v>15.269876865042006</c:v>
                      </c:pt>
                      <c:pt idx="76">
                        <c:v>19.766812989732887</c:v>
                      </c:pt>
                      <c:pt idx="77">
                        <c:v>16.045025651167073</c:v>
                      </c:pt>
                      <c:pt idx="78">
                        <c:v>12.825141066409683</c:v>
                      </c:pt>
                      <c:pt idx="79">
                        <c:v>11.796309676410793</c:v>
                      </c:pt>
                      <c:pt idx="80">
                        <c:v>9.7060884558386427</c:v>
                      </c:pt>
                      <c:pt idx="81">
                        <c:v>9.9040159742901679</c:v>
                      </c:pt>
                      <c:pt idx="82">
                        <c:v>7.3840598801586168</c:v>
                      </c:pt>
                      <c:pt idx="83">
                        <c:v>7.5856800536591802</c:v>
                      </c:pt>
                      <c:pt idx="84">
                        <c:v>8.1380837856825661</c:v>
                      </c:pt>
                      <c:pt idx="85">
                        <c:v>5.4367375926580204</c:v>
                      </c:pt>
                      <c:pt idx="86">
                        <c:v>4.4990029313975501</c:v>
                      </c:pt>
                      <c:pt idx="87">
                        <c:v>4.837076424072964</c:v>
                      </c:pt>
                      <c:pt idx="88">
                        <c:v>5.2473295296872449</c:v>
                      </c:pt>
                      <c:pt idx="89">
                        <c:v>4.8862844092138626</c:v>
                      </c:pt>
                      <c:pt idx="90">
                        <c:v>5.5993880419364039</c:v>
                      </c:pt>
                      <c:pt idx="91">
                        <c:v>3.6934583843015263</c:v>
                      </c:pt>
                      <c:pt idx="92">
                        <c:v>4.3089275608375779</c:v>
                      </c:pt>
                      <c:pt idx="93">
                        <c:v>5.3138380808475585</c:v>
                      </c:pt>
                      <c:pt idx="94">
                        <c:v>5.4636750414627162</c:v>
                      </c:pt>
                      <c:pt idx="95">
                        <c:v>4.5467056282317166</c:v>
                      </c:pt>
                      <c:pt idx="96">
                        <c:v>3.7019935511823521</c:v>
                      </c:pt>
                      <c:pt idx="97">
                        <c:v>3.9947961749604941</c:v>
                      </c:pt>
                      <c:pt idx="98">
                        <c:v>4.8621601290563845</c:v>
                      </c:pt>
                      <c:pt idx="99">
                        <c:v>4.6134329563310912</c:v>
                      </c:pt>
                      <c:pt idx="100">
                        <c:v>3.3196816112535998</c:v>
                      </c:pt>
                      <c:pt idx="101">
                        <c:v>2.7777853286123193</c:v>
                      </c:pt>
                      <c:pt idx="102">
                        <c:v>6.3569253359462863</c:v>
                      </c:pt>
                      <c:pt idx="103">
                        <c:v>5.105952806223705</c:v>
                      </c:pt>
                      <c:pt idx="104">
                        <c:v>2.1082390208288819</c:v>
                      </c:pt>
                      <c:pt idx="105">
                        <c:v>5.7903216992389392</c:v>
                      </c:pt>
                      <c:pt idx="106">
                        <c:v>4.9282035083165976</c:v>
                      </c:pt>
                      <c:pt idx="107">
                        <c:v>7.4792624505921514</c:v>
                      </c:pt>
                      <c:pt idx="108">
                        <c:v>8.6668916275825421</c:v>
                      </c:pt>
                      <c:pt idx="109">
                        <c:v>13.690031341908405</c:v>
                      </c:pt>
                      <c:pt idx="110">
                        <c:v>12.247003050697217</c:v>
                      </c:pt>
                      <c:pt idx="111">
                        <c:v>19.186326432672956</c:v>
                      </c:pt>
                      <c:pt idx="112">
                        <c:v>18.339335219430328</c:v>
                      </c:pt>
                      <c:pt idx="113">
                        <c:v>25.954397704265286</c:v>
                      </c:pt>
                      <c:pt idx="114">
                        <c:v>25.8717842281145</c:v>
                      </c:pt>
                      <c:pt idx="115">
                        <c:v>29.554261956162264</c:v>
                      </c:pt>
                      <c:pt idx="116">
                        <c:v>35.03590431899255</c:v>
                      </c:pt>
                      <c:pt idx="117">
                        <c:v>30.829526069102435</c:v>
                      </c:pt>
                      <c:pt idx="118">
                        <c:v>34.603385637728842</c:v>
                      </c:pt>
                      <c:pt idx="119">
                        <c:v>32.859627330908665</c:v>
                      </c:pt>
                      <c:pt idx="120">
                        <c:v>33.765290403049704</c:v>
                      </c:pt>
                      <c:pt idx="121">
                        <c:v>32.572133867374269</c:v>
                      </c:pt>
                      <c:pt idx="122">
                        <c:v>25.803758130218412</c:v>
                      </c:pt>
                      <c:pt idx="123">
                        <c:v>27.989197315625962</c:v>
                      </c:pt>
                      <c:pt idx="124">
                        <c:v>24.014582428021789</c:v>
                      </c:pt>
                      <c:pt idx="125">
                        <c:v>23.729958480880761</c:v>
                      </c:pt>
                      <c:pt idx="126">
                        <c:v>21.759902189890276</c:v>
                      </c:pt>
                      <c:pt idx="127">
                        <c:v>15.269876865042006</c:v>
                      </c:pt>
                      <c:pt idx="128">
                        <c:v>19.766812989732887</c:v>
                      </c:pt>
                      <c:pt idx="129">
                        <c:v>16.045025651167073</c:v>
                      </c:pt>
                      <c:pt idx="130">
                        <c:v>12.825141066409683</c:v>
                      </c:pt>
                      <c:pt idx="131">
                        <c:v>11.796309676410793</c:v>
                      </c:pt>
                      <c:pt idx="132">
                        <c:v>9.7060884558386427</c:v>
                      </c:pt>
                      <c:pt idx="133">
                        <c:v>9.9040159742901679</c:v>
                      </c:pt>
                      <c:pt idx="134">
                        <c:v>7.3840598801586168</c:v>
                      </c:pt>
                      <c:pt idx="135">
                        <c:v>7.5856800536591802</c:v>
                      </c:pt>
                      <c:pt idx="136">
                        <c:v>8.1380837856825661</c:v>
                      </c:pt>
                      <c:pt idx="137">
                        <c:v>5.4367375926580204</c:v>
                      </c:pt>
                      <c:pt idx="138">
                        <c:v>4.4990029313975501</c:v>
                      </c:pt>
                      <c:pt idx="139">
                        <c:v>4.837076424072964</c:v>
                      </c:pt>
                      <c:pt idx="140">
                        <c:v>5.2473295296872449</c:v>
                      </c:pt>
                      <c:pt idx="141">
                        <c:v>4.8862844092138626</c:v>
                      </c:pt>
                      <c:pt idx="142">
                        <c:v>5.5993880419364039</c:v>
                      </c:pt>
                      <c:pt idx="143">
                        <c:v>3.6934583843015263</c:v>
                      </c:pt>
                      <c:pt idx="144">
                        <c:v>4.3089275608375779</c:v>
                      </c:pt>
                      <c:pt idx="145">
                        <c:v>5.3138380808475585</c:v>
                      </c:pt>
                      <c:pt idx="146">
                        <c:v>5.4636750414627162</c:v>
                      </c:pt>
                      <c:pt idx="147">
                        <c:v>4.5467056282317166</c:v>
                      </c:pt>
                      <c:pt idx="148">
                        <c:v>3.7019935511823521</c:v>
                      </c:pt>
                      <c:pt idx="149">
                        <c:v>3.9947961749604941</c:v>
                      </c:pt>
                      <c:pt idx="150">
                        <c:v>4.8621601290563845</c:v>
                      </c:pt>
                      <c:pt idx="151">
                        <c:v>4.6134329563310912</c:v>
                      </c:pt>
                      <c:pt idx="152">
                        <c:v>3.3196816112535998</c:v>
                      </c:pt>
                      <c:pt idx="153">
                        <c:v>2.7777853286123193</c:v>
                      </c:pt>
                      <c:pt idx="154">
                        <c:v>6.3569253359462863</c:v>
                      </c:pt>
                      <c:pt idx="155">
                        <c:v>5.105952806223705</c:v>
                      </c:pt>
                      <c:pt idx="156">
                        <c:v>2.1082390208288819</c:v>
                      </c:pt>
                      <c:pt idx="157">
                        <c:v>5.7903216992389392</c:v>
                      </c:pt>
                      <c:pt idx="158">
                        <c:v>4.9282035083165976</c:v>
                      </c:pt>
                      <c:pt idx="159">
                        <c:v>7.4792624505921514</c:v>
                      </c:pt>
                      <c:pt idx="160">
                        <c:v>8.6668916275825421</c:v>
                      </c:pt>
                      <c:pt idx="161">
                        <c:v>13.690031341908405</c:v>
                      </c:pt>
                      <c:pt idx="162">
                        <c:v>12.247003050697217</c:v>
                      </c:pt>
                      <c:pt idx="163">
                        <c:v>19.186326432672956</c:v>
                      </c:pt>
                      <c:pt idx="164">
                        <c:v>18.339335219430328</c:v>
                      </c:pt>
                      <c:pt idx="165">
                        <c:v>25.954397704265286</c:v>
                      </c:pt>
                      <c:pt idx="166">
                        <c:v>25.8717842281145</c:v>
                      </c:pt>
                      <c:pt idx="167">
                        <c:v>29.554261956162264</c:v>
                      </c:pt>
                      <c:pt idx="168">
                        <c:v>35.03590431899255</c:v>
                      </c:pt>
                      <c:pt idx="169">
                        <c:v>30.829526069102435</c:v>
                      </c:pt>
                      <c:pt idx="170">
                        <c:v>34.603385637728842</c:v>
                      </c:pt>
                      <c:pt idx="171">
                        <c:v>32.859627330908665</c:v>
                      </c:pt>
                      <c:pt idx="172">
                        <c:v>33.765290403049704</c:v>
                      </c:pt>
                      <c:pt idx="173">
                        <c:v>32.572133867374269</c:v>
                      </c:pt>
                      <c:pt idx="174">
                        <c:v>25.803758130218412</c:v>
                      </c:pt>
                      <c:pt idx="175">
                        <c:v>27.989197315625962</c:v>
                      </c:pt>
                      <c:pt idx="176">
                        <c:v>24.014582428021789</c:v>
                      </c:pt>
                      <c:pt idx="177">
                        <c:v>23.729958480880761</c:v>
                      </c:pt>
                      <c:pt idx="178">
                        <c:v>21.759902189890276</c:v>
                      </c:pt>
                      <c:pt idx="179">
                        <c:v>15.269876865042006</c:v>
                      </c:pt>
                      <c:pt idx="180">
                        <c:v>19.766812989732887</c:v>
                      </c:pt>
                      <c:pt idx="181">
                        <c:v>16.045025651167073</c:v>
                      </c:pt>
                      <c:pt idx="182">
                        <c:v>12.825141066409683</c:v>
                      </c:pt>
                      <c:pt idx="183">
                        <c:v>11.796309676410793</c:v>
                      </c:pt>
                      <c:pt idx="184">
                        <c:v>9.7060884558386427</c:v>
                      </c:pt>
                      <c:pt idx="185">
                        <c:v>9.9040159742901679</c:v>
                      </c:pt>
                      <c:pt idx="186">
                        <c:v>7.3840598801586168</c:v>
                      </c:pt>
                      <c:pt idx="187">
                        <c:v>7.5856800536591802</c:v>
                      </c:pt>
                      <c:pt idx="188">
                        <c:v>8.1380837856825661</c:v>
                      </c:pt>
                      <c:pt idx="189">
                        <c:v>5.4367375926580204</c:v>
                      </c:pt>
                      <c:pt idx="190">
                        <c:v>4.4990029313975501</c:v>
                      </c:pt>
                      <c:pt idx="191">
                        <c:v>4.837076424072964</c:v>
                      </c:pt>
                      <c:pt idx="192">
                        <c:v>5.2473295296872449</c:v>
                      </c:pt>
                      <c:pt idx="193">
                        <c:v>4.8862844092138626</c:v>
                      </c:pt>
                      <c:pt idx="194">
                        <c:v>5.5993880419364039</c:v>
                      </c:pt>
                      <c:pt idx="195">
                        <c:v>3.6934583843015263</c:v>
                      </c:pt>
                      <c:pt idx="196">
                        <c:v>4.3089275608375779</c:v>
                      </c:pt>
                      <c:pt idx="197">
                        <c:v>5.3138380808475585</c:v>
                      </c:pt>
                      <c:pt idx="198">
                        <c:v>5.4636750414627162</c:v>
                      </c:pt>
                      <c:pt idx="199">
                        <c:v>4.5467056282317166</c:v>
                      </c:pt>
                      <c:pt idx="200">
                        <c:v>3.7019935511823521</c:v>
                      </c:pt>
                      <c:pt idx="201">
                        <c:v>3.9947961749604941</c:v>
                      </c:pt>
                      <c:pt idx="202">
                        <c:v>4.8621601290563845</c:v>
                      </c:pt>
                      <c:pt idx="203">
                        <c:v>4.6134329563310912</c:v>
                      </c:pt>
                      <c:pt idx="204">
                        <c:v>3.3196816112535998</c:v>
                      </c:pt>
                      <c:pt idx="205">
                        <c:v>2.7777853286123193</c:v>
                      </c:pt>
                      <c:pt idx="206">
                        <c:v>6.3569253359462863</c:v>
                      </c:pt>
                      <c:pt idx="207">
                        <c:v>5.105952806223705</c:v>
                      </c:pt>
                      <c:pt idx="208">
                        <c:v>2.1082390208288819</c:v>
                      </c:pt>
                      <c:pt idx="209">
                        <c:v>5.7903216992389392</c:v>
                      </c:pt>
                      <c:pt idx="210">
                        <c:v>4.9282035083165976</c:v>
                      </c:pt>
                      <c:pt idx="211">
                        <c:v>7.4792624505921514</c:v>
                      </c:pt>
                      <c:pt idx="212">
                        <c:v>8.6668916275825421</c:v>
                      </c:pt>
                      <c:pt idx="213">
                        <c:v>13.690031341908405</c:v>
                      </c:pt>
                      <c:pt idx="214">
                        <c:v>12.247003050697217</c:v>
                      </c:pt>
                      <c:pt idx="215">
                        <c:v>19.186326432672956</c:v>
                      </c:pt>
                      <c:pt idx="216">
                        <c:v>18.339335219430328</c:v>
                      </c:pt>
                      <c:pt idx="217">
                        <c:v>25.954397704265286</c:v>
                      </c:pt>
                      <c:pt idx="218">
                        <c:v>25.8717842281145</c:v>
                      </c:pt>
                      <c:pt idx="219">
                        <c:v>29.554261956162264</c:v>
                      </c:pt>
                      <c:pt idx="220">
                        <c:v>35.03590431899255</c:v>
                      </c:pt>
                      <c:pt idx="221">
                        <c:v>30.829526069102435</c:v>
                      </c:pt>
                      <c:pt idx="222">
                        <c:v>34.603385637728842</c:v>
                      </c:pt>
                      <c:pt idx="223">
                        <c:v>32.859627330908665</c:v>
                      </c:pt>
                      <c:pt idx="224">
                        <c:v>33.765290403049704</c:v>
                      </c:pt>
                      <c:pt idx="225">
                        <c:v>32.572133867374269</c:v>
                      </c:pt>
                      <c:pt idx="226">
                        <c:v>25.803758130218412</c:v>
                      </c:pt>
                      <c:pt idx="227">
                        <c:v>27.989197315625962</c:v>
                      </c:pt>
                      <c:pt idx="228">
                        <c:v>24.014582428021789</c:v>
                      </c:pt>
                      <c:pt idx="229">
                        <c:v>23.729958480880761</c:v>
                      </c:pt>
                      <c:pt idx="230">
                        <c:v>21.759902189890276</c:v>
                      </c:pt>
                      <c:pt idx="231">
                        <c:v>15.269876865042006</c:v>
                      </c:pt>
                      <c:pt idx="232">
                        <c:v>19.766812989732887</c:v>
                      </c:pt>
                      <c:pt idx="233">
                        <c:v>16.045025651167073</c:v>
                      </c:pt>
                      <c:pt idx="234">
                        <c:v>12.825141066409683</c:v>
                      </c:pt>
                      <c:pt idx="235">
                        <c:v>11.796309676410793</c:v>
                      </c:pt>
                      <c:pt idx="236">
                        <c:v>9.7060884558386427</c:v>
                      </c:pt>
                      <c:pt idx="237">
                        <c:v>9.9040159742901679</c:v>
                      </c:pt>
                      <c:pt idx="238">
                        <c:v>7.3840598801586168</c:v>
                      </c:pt>
                      <c:pt idx="239">
                        <c:v>7.5856800536591802</c:v>
                      </c:pt>
                      <c:pt idx="240">
                        <c:v>8.1380837856825661</c:v>
                      </c:pt>
                      <c:pt idx="241">
                        <c:v>5.4367375926580204</c:v>
                      </c:pt>
                      <c:pt idx="242">
                        <c:v>4.4990029313975501</c:v>
                      </c:pt>
                      <c:pt idx="243">
                        <c:v>4.837076424072964</c:v>
                      </c:pt>
                      <c:pt idx="244">
                        <c:v>5.2473295296872449</c:v>
                      </c:pt>
                      <c:pt idx="245">
                        <c:v>4.8862844092138626</c:v>
                      </c:pt>
                      <c:pt idx="246">
                        <c:v>5.5993880419364039</c:v>
                      </c:pt>
                      <c:pt idx="247">
                        <c:v>3.6934583843015263</c:v>
                      </c:pt>
                      <c:pt idx="248">
                        <c:v>4.3089275608375779</c:v>
                      </c:pt>
                      <c:pt idx="249">
                        <c:v>5.3138380808475585</c:v>
                      </c:pt>
                      <c:pt idx="250">
                        <c:v>5.4636750414627162</c:v>
                      </c:pt>
                      <c:pt idx="251">
                        <c:v>4.5467056282317166</c:v>
                      </c:pt>
                      <c:pt idx="252">
                        <c:v>3.7019935511823521</c:v>
                      </c:pt>
                      <c:pt idx="253">
                        <c:v>3.9947961749604941</c:v>
                      </c:pt>
                      <c:pt idx="254">
                        <c:v>4.8621601290563845</c:v>
                      </c:pt>
                      <c:pt idx="255">
                        <c:v>4.6134329563310912</c:v>
                      </c:pt>
                      <c:pt idx="256">
                        <c:v>3.3196816112535998</c:v>
                      </c:pt>
                      <c:pt idx="257">
                        <c:v>2.7777853286123193</c:v>
                      </c:pt>
                      <c:pt idx="258">
                        <c:v>6.3569253359462863</c:v>
                      </c:pt>
                      <c:pt idx="259">
                        <c:v>5.105952806223705</c:v>
                      </c:pt>
                      <c:pt idx="260">
                        <c:v>2.1082390208288819</c:v>
                      </c:pt>
                      <c:pt idx="261">
                        <c:v>5.7903216992389392</c:v>
                      </c:pt>
                      <c:pt idx="262">
                        <c:v>4.9282035083165976</c:v>
                      </c:pt>
                      <c:pt idx="263">
                        <c:v>7.4792624505921514</c:v>
                      </c:pt>
                      <c:pt idx="264">
                        <c:v>8.6668916275825421</c:v>
                      </c:pt>
                      <c:pt idx="265">
                        <c:v>13.690031341908405</c:v>
                      </c:pt>
                      <c:pt idx="266">
                        <c:v>12.247003050697217</c:v>
                      </c:pt>
                      <c:pt idx="267">
                        <c:v>19.186326432672956</c:v>
                      </c:pt>
                      <c:pt idx="268">
                        <c:v>18.339335219430328</c:v>
                      </c:pt>
                      <c:pt idx="269">
                        <c:v>25.954397704265286</c:v>
                      </c:pt>
                      <c:pt idx="270">
                        <c:v>25.8717842281145</c:v>
                      </c:pt>
                      <c:pt idx="271">
                        <c:v>29.554261956162264</c:v>
                      </c:pt>
                      <c:pt idx="272">
                        <c:v>35.03590431899255</c:v>
                      </c:pt>
                      <c:pt idx="273">
                        <c:v>30.829526069102435</c:v>
                      </c:pt>
                      <c:pt idx="274">
                        <c:v>34.603385637728842</c:v>
                      </c:pt>
                      <c:pt idx="275">
                        <c:v>32.859627330908665</c:v>
                      </c:pt>
                      <c:pt idx="276">
                        <c:v>33.765290403049704</c:v>
                      </c:pt>
                      <c:pt idx="277">
                        <c:v>32.572133867374269</c:v>
                      </c:pt>
                      <c:pt idx="278">
                        <c:v>25.803758130218412</c:v>
                      </c:pt>
                      <c:pt idx="279">
                        <c:v>27.989197315625962</c:v>
                      </c:pt>
                      <c:pt idx="280">
                        <c:v>24.014582428021789</c:v>
                      </c:pt>
                      <c:pt idx="281">
                        <c:v>23.729958480880761</c:v>
                      </c:pt>
                      <c:pt idx="282">
                        <c:v>21.759902189890276</c:v>
                      </c:pt>
                      <c:pt idx="283">
                        <c:v>15.269876865042006</c:v>
                      </c:pt>
                      <c:pt idx="284">
                        <c:v>19.766812989732887</c:v>
                      </c:pt>
                      <c:pt idx="285">
                        <c:v>16.045025651167073</c:v>
                      </c:pt>
                      <c:pt idx="286">
                        <c:v>12.825141066409683</c:v>
                      </c:pt>
                      <c:pt idx="287">
                        <c:v>11.796309676410793</c:v>
                      </c:pt>
                      <c:pt idx="288">
                        <c:v>9.7060884558386427</c:v>
                      </c:pt>
                      <c:pt idx="289">
                        <c:v>9.9040159742901679</c:v>
                      </c:pt>
                      <c:pt idx="290">
                        <c:v>7.3840598801586168</c:v>
                      </c:pt>
                      <c:pt idx="291">
                        <c:v>7.5856800536591802</c:v>
                      </c:pt>
                      <c:pt idx="292">
                        <c:v>8.1380837856825661</c:v>
                      </c:pt>
                      <c:pt idx="293">
                        <c:v>5.4367375926580204</c:v>
                      </c:pt>
                      <c:pt idx="294">
                        <c:v>4.4990029313975501</c:v>
                      </c:pt>
                      <c:pt idx="295">
                        <c:v>4.837076424072964</c:v>
                      </c:pt>
                      <c:pt idx="296">
                        <c:v>5.2473295296872449</c:v>
                      </c:pt>
                      <c:pt idx="297">
                        <c:v>4.8862844092138626</c:v>
                      </c:pt>
                      <c:pt idx="298">
                        <c:v>5.5993880419364039</c:v>
                      </c:pt>
                      <c:pt idx="299">
                        <c:v>3.6934583843015263</c:v>
                      </c:pt>
                      <c:pt idx="300">
                        <c:v>4.3089275608375779</c:v>
                      </c:pt>
                      <c:pt idx="301">
                        <c:v>5.3138380808475585</c:v>
                      </c:pt>
                      <c:pt idx="302">
                        <c:v>5.4636750414627162</c:v>
                      </c:pt>
                      <c:pt idx="303">
                        <c:v>4.5467056282317166</c:v>
                      </c:pt>
                      <c:pt idx="304">
                        <c:v>3.7019935511823521</c:v>
                      </c:pt>
                      <c:pt idx="305">
                        <c:v>3.9947961749604941</c:v>
                      </c:pt>
                      <c:pt idx="306">
                        <c:v>4.8621601290563845</c:v>
                      </c:pt>
                      <c:pt idx="307">
                        <c:v>4.6134329563310912</c:v>
                      </c:pt>
                      <c:pt idx="308">
                        <c:v>3.3196816112535998</c:v>
                      </c:pt>
                      <c:pt idx="309">
                        <c:v>2.7777853286123193</c:v>
                      </c:pt>
                      <c:pt idx="310">
                        <c:v>6.3569253359462863</c:v>
                      </c:pt>
                      <c:pt idx="311">
                        <c:v>5.105952806223705</c:v>
                      </c:pt>
                    </c:numCache>
                  </c:numRef>
                </c:val>
                <c:smooth val="0"/>
                <c:extLst>
                  <c:ext xmlns:c16="http://schemas.microsoft.com/office/drawing/2014/chart" uri="{C3380CC4-5D6E-409C-BE32-E72D297353CC}">
                    <c16:uniqueId val="{00000006-4C5D-4A52-B49B-D7DE0E932207}"/>
                  </c:ext>
                </c:extLst>
              </c15:ser>
            </c15:filteredLineSeries>
          </c:ext>
        </c:extLst>
      </c:lineChart>
      <c:catAx>
        <c:axId val="91315584"/>
        <c:scaling>
          <c:orientation val="minMax"/>
        </c:scaling>
        <c:delete val="0"/>
        <c:axPos val="b"/>
        <c:title>
          <c:tx>
            <c:rich>
              <a:bodyPr/>
              <a:lstStyle/>
              <a:p>
                <a:pPr>
                  <a:defRPr sz="1200"/>
                </a:pPr>
                <a:r>
                  <a:rPr lang="en-US" sz="1200"/>
                  <a:t>Epidemiological week</a:t>
                </a:r>
              </a:p>
            </c:rich>
          </c:tx>
          <c:layout>
            <c:manualLayout>
              <c:xMode val="edge"/>
              <c:yMode val="edge"/>
              <c:x val="0.35338134279606803"/>
              <c:y val="0.81377484571185355"/>
            </c:manualLayout>
          </c:layout>
          <c:overlay val="0"/>
        </c:title>
        <c:numFmt formatCode="General" sourceLinked="1"/>
        <c:majorTickMark val="none"/>
        <c:minorTickMark val="none"/>
        <c:tickLblPos val="nextTo"/>
        <c:spPr>
          <a:ln/>
        </c:spPr>
        <c:txPr>
          <a:bodyPr/>
          <a:lstStyle/>
          <a:p>
            <a:pPr>
              <a:defRPr sz="1050"/>
            </a:pPr>
            <a:endParaRPr lang="en-US"/>
          </a:p>
        </c:txPr>
        <c:crossAx val="91338240"/>
        <c:crosses val="autoZero"/>
        <c:auto val="1"/>
        <c:lblAlgn val="ctr"/>
        <c:lblOffset val="100"/>
        <c:tickMarkSkip val="10"/>
        <c:noMultiLvlLbl val="0"/>
      </c:catAx>
      <c:valAx>
        <c:axId val="91338240"/>
        <c:scaling>
          <c:orientation val="minMax"/>
          <c:max val="80"/>
          <c:min val="0"/>
        </c:scaling>
        <c:delete val="1"/>
        <c:axPos val="l"/>
        <c:majorGridlines/>
        <c:numFmt formatCode="General" sourceLinked="1"/>
        <c:majorTickMark val="out"/>
        <c:minorTickMark val="none"/>
        <c:tickLblPos val="nextTo"/>
        <c:crossAx val="91315584"/>
        <c:crosses val="autoZero"/>
        <c:crossBetween val="between"/>
        <c:majorUnit val="20"/>
        <c:minorUnit val="4"/>
      </c:valAx>
      <c:valAx>
        <c:axId val="793868920"/>
        <c:scaling>
          <c:orientation val="minMax"/>
          <c:max val="100"/>
        </c:scaling>
        <c:delete val="0"/>
        <c:axPos val="r"/>
        <c:title>
          <c:tx>
            <c:rich>
              <a:bodyPr/>
              <a:lstStyle/>
              <a:p>
                <a:pPr>
                  <a:defRPr sz="1200"/>
                </a:pPr>
                <a:r>
                  <a:rPr lang="en-US" sz="1200"/>
                  <a:t>Detection Rate (%)</a:t>
                </a:r>
              </a:p>
            </c:rich>
          </c:tx>
          <c:layout>
            <c:manualLayout>
              <c:xMode val="edge"/>
              <c:yMode val="edge"/>
              <c:x val="0.94678000301508702"/>
              <c:y val="0.22290115568014729"/>
            </c:manualLayout>
          </c:layout>
          <c:overlay val="0"/>
        </c:title>
        <c:numFmt formatCode="0" sourceLinked="0"/>
        <c:majorTickMark val="none"/>
        <c:minorTickMark val="none"/>
        <c:tickLblPos val="nextTo"/>
        <c:txPr>
          <a:bodyPr/>
          <a:lstStyle/>
          <a:p>
            <a:pPr>
              <a:defRPr sz="1050"/>
            </a:pPr>
            <a:endParaRPr lang="en-US"/>
          </a:p>
        </c:txPr>
        <c:crossAx val="793843992"/>
        <c:crosses val="max"/>
        <c:crossBetween val="between"/>
      </c:valAx>
      <c:catAx>
        <c:axId val="793843992"/>
        <c:scaling>
          <c:orientation val="minMax"/>
        </c:scaling>
        <c:delete val="1"/>
        <c:axPos val="b"/>
        <c:numFmt formatCode="General" sourceLinked="1"/>
        <c:majorTickMark val="out"/>
        <c:minorTickMark val="none"/>
        <c:tickLblPos val="nextTo"/>
        <c:crossAx val="793868920"/>
        <c:crosses val="autoZero"/>
        <c:auto val="1"/>
        <c:lblAlgn val="ctr"/>
        <c:lblOffset val="100"/>
        <c:noMultiLvlLbl val="0"/>
      </c:catAx>
    </c:plotArea>
    <c:legend>
      <c:legendPos val="b"/>
      <c:layout>
        <c:manualLayout>
          <c:xMode val="edge"/>
          <c:yMode val="edge"/>
          <c:x val="0"/>
          <c:y val="0.82763429909099184"/>
          <c:w val="0.99632729358639571"/>
          <c:h val="0.16472755094802341"/>
        </c:manualLayout>
      </c:layout>
      <c:overlay val="0"/>
      <c:txPr>
        <a:bodyPr/>
        <a:lstStyle/>
        <a:p>
          <a:pPr>
            <a:defRPr sz="1000"/>
          </a:pPr>
          <a:endParaRPr lang="en-US"/>
        </a:p>
      </c:txPr>
    </c:legend>
    <c:plotVisOnly val="1"/>
    <c:dispBlanksAs val="gap"/>
    <c:showDLblsOverMax val="0"/>
  </c:chart>
  <c:spPr>
    <a:noFill/>
    <a:ln>
      <a:noFill/>
    </a:ln>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871465823695719E-2"/>
          <c:y val="5.2583635742850125E-2"/>
          <c:w val="0.84653369437857462"/>
          <c:h val="0.48063121858078373"/>
        </c:manualLayout>
      </c:layout>
      <c:barChart>
        <c:barDir val="col"/>
        <c:grouping val="stacked"/>
        <c:varyColors val="0"/>
        <c:ser>
          <c:idx val="1"/>
          <c:order val="1"/>
          <c:tx>
            <c:strRef>
              <c:f>newcovclade!$C$1</c:f>
              <c:strCache>
                <c:ptCount val="1"/>
                <c:pt idx="0">
                  <c:v>Alpha(20I, V1)</c:v>
                </c:pt>
              </c:strCache>
            </c:strRef>
          </c:tx>
          <c:spPr>
            <a:solidFill>
              <a:srgbClr val="FFFF00"/>
            </a:solidFill>
            <a:ln>
              <a:noFill/>
            </a:ln>
            <a:effectLst/>
          </c:spPr>
          <c:invertIfNegative val="0"/>
          <c:cat>
            <c:multiLvlStrRef>
              <c:f>newcovclade!$A$2:$B$106</c:f>
              <c:multiLvlStrCache>
                <c:ptCount val="105"/>
                <c:lvl>
                  <c:pt idx="0">
                    <c:v>10</c:v>
                  </c:pt>
                  <c:pt idx="1">
                    <c:v>11</c:v>
                  </c:pt>
                  <c:pt idx="2">
                    <c:v>12</c:v>
                  </c:pt>
                  <c:pt idx="3">
                    <c:v>13</c:v>
                  </c:pt>
                  <c:pt idx="4">
                    <c:v>14</c:v>
                  </c:pt>
                  <c:pt idx="5">
                    <c:v>15</c:v>
                  </c:pt>
                  <c:pt idx="6">
                    <c:v>16</c:v>
                  </c:pt>
                  <c:pt idx="7">
                    <c:v>17</c:v>
                  </c:pt>
                  <c:pt idx="8">
                    <c:v>18</c:v>
                  </c:pt>
                  <c:pt idx="9">
                    <c:v>19</c:v>
                  </c:pt>
                  <c:pt idx="10">
                    <c:v>20</c:v>
                  </c:pt>
                  <c:pt idx="11">
                    <c:v>21</c:v>
                  </c:pt>
                  <c:pt idx="12">
                    <c:v>22</c:v>
                  </c:pt>
                  <c:pt idx="13">
                    <c:v>23</c:v>
                  </c:pt>
                  <c:pt idx="14">
                    <c:v>24</c:v>
                  </c:pt>
                  <c:pt idx="15">
                    <c:v>25</c:v>
                  </c:pt>
                  <c:pt idx="16">
                    <c:v>26</c:v>
                  </c:pt>
                  <c:pt idx="17">
                    <c:v>27</c:v>
                  </c:pt>
                  <c:pt idx="18">
                    <c:v>28</c:v>
                  </c:pt>
                  <c:pt idx="19">
                    <c:v>29</c:v>
                  </c:pt>
                  <c:pt idx="20">
                    <c:v>30</c:v>
                  </c:pt>
                  <c:pt idx="21">
                    <c:v>31</c:v>
                  </c:pt>
                  <c:pt idx="22">
                    <c:v>32</c:v>
                  </c:pt>
                  <c:pt idx="23">
                    <c:v>33</c:v>
                  </c:pt>
                  <c:pt idx="24">
                    <c:v>34</c:v>
                  </c:pt>
                  <c:pt idx="25">
                    <c:v>35</c:v>
                  </c:pt>
                  <c:pt idx="26">
                    <c:v>36</c:v>
                  </c:pt>
                  <c:pt idx="27">
                    <c:v>37</c:v>
                  </c:pt>
                  <c:pt idx="28">
                    <c:v>38</c:v>
                  </c:pt>
                  <c:pt idx="29">
                    <c:v>39</c:v>
                  </c:pt>
                  <c:pt idx="30">
                    <c:v>40</c:v>
                  </c:pt>
                  <c:pt idx="31">
                    <c:v>41</c:v>
                  </c:pt>
                  <c:pt idx="32">
                    <c:v>42</c:v>
                  </c:pt>
                  <c:pt idx="33">
                    <c:v>43</c:v>
                  </c:pt>
                  <c:pt idx="34">
                    <c:v>44</c:v>
                  </c:pt>
                  <c:pt idx="35">
                    <c:v>45</c:v>
                  </c:pt>
                  <c:pt idx="36">
                    <c:v>46</c:v>
                  </c:pt>
                  <c:pt idx="37">
                    <c:v>47</c:v>
                  </c:pt>
                  <c:pt idx="38">
                    <c:v>48</c:v>
                  </c:pt>
                  <c:pt idx="39">
                    <c:v>49</c:v>
                  </c:pt>
                  <c:pt idx="40">
                    <c:v>50</c:v>
                  </c:pt>
                  <c:pt idx="41">
                    <c:v>51</c:v>
                  </c:pt>
                  <c:pt idx="42">
                    <c:v>52</c:v>
                  </c:pt>
                  <c:pt idx="43">
                    <c:v>53</c:v>
                  </c:pt>
                  <c:pt idx="44">
                    <c:v>1</c:v>
                  </c:pt>
                  <c:pt idx="45">
                    <c:v>2</c:v>
                  </c:pt>
                  <c:pt idx="46">
                    <c:v>3</c:v>
                  </c:pt>
                  <c:pt idx="47">
                    <c:v>4</c:v>
                  </c:pt>
                  <c:pt idx="48">
                    <c:v>5</c:v>
                  </c:pt>
                  <c:pt idx="49">
                    <c:v>6</c:v>
                  </c:pt>
                  <c:pt idx="50">
                    <c:v>7</c:v>
                  </c:pt>
                  <c:pt idx="51">
                    <c:v>8</c:v>
                  </c:pt>
                  <c:pt idx="52">
                    <c:v>9</c:v>
                  </c:pt>
                  <c:pt idx="53">
                    <c:v>10</c:v>
                  </c:pt>
                  <c:pt idx="54">
                    <c:v>11</c:v>
                  </c:pt>
                  <c:pt idx="55">
                    <c:v>12</c:v>
                  </c:pt>
                  <c:pt idx="56">
                    <c:v>13</c:v>
                  </c:pt>
                  <c:pt idx="57">
                    <c:v>14</c:v>
                  </c:pt>
                  <c:pt idx="58">
                    <c:v>15</c:v>
                  </c:pt>
                  <c:pt idx="59">
                    <c:v>16</c:v>
                  </c:pt>
                  <c:pt idx="60">
                    <c:v>17</c:v>
                  </c:pt>
                  <c:pt idx="61">
                    <c:v>18</c:v>
                  </c:pt>
                  <c:pt idx="62">
                    <c:v>19</c:v>
                  </c:pt>
                  <c:pt idx="63">
                    <c:v>20</c:v>
                  </c:pt>
                  <c:pt idx="64">
                    <c:v>21</c:v>
                  </c:pt>
                  <c:pt idx="65">
                    <c:v>22</c:v>
                  </c:pt>
                  <c:pt idx="66">
                    <c:v>23</c:v>
                  </c:pt>
                  <c:pt idx="67">
                    <c:v>24</c:v>
                  </c:pt>
                  <c:pt idx="68">
                    <c:v>25</c:v>
                  </c:pt>
                  <c:pt idx="69">
                    <c:v>26</c:v>
                  </c:pt>
                  <c:pt idx="70">
                    <c:v>27</c:v>
                  </c:pt>
                  <c:pt idx="71">
                    <c:v>28</c:v>
                  </c:pt>
                  <c:pt idx="72">
                    <c:v>29</c:v>
                  </c:pt>
                  <c:pt idx="73">
                    <c:v>30</c:v>
                  </c:pt>
                  <c:pt idx="74">
                    <c:v>31</c:v>
                  </c:pt>
                  <c:pt idx="75">
                    <c:v>32</c:v>
                  </c:pt>
                  <c:pt idx="76">
                    <c:v>33</c:v>
                  </c:pt>
                  <c:pt idx="77">
                    <c:v>34</c:v>
                  </c:pt>
                  <c:pt idx="78">
                    <c:v>35</c:v>
                  </c:pt>
                  <c:pt idx="79">
                    <c:v>36</c:v>
                  </c:pt>
                  <c:pt idx="80">
                    <c:v>37</c:v>
                  </c:pt>
                  <c:pt idx="81">
                    <c:v>38</c:v>
                  </c:pt>
                  <c:pt idx="82">
                    <c:v>39</c:v>
                  </c:pt>
                  <c:pt idx="83">
                    <c:v>40</c:v>
                  </c:pt>
                  <c:pt idx="84">
                    <c:v>41</c:v>
                  </c:pt>
                  <c:pt idx="85">
                    <c:v>42</c:v>
                  </c:pt>
                  <c:pt idx="86">
                    <c:v>43</c:v>
                  </c:pt>
                  <c:pt idx="87">
                    <c:v>44</c:v>
                  </c:pt>
                  <c:pt idx="88">
                    <c:v>45</c:v>
                  </c:pt>
                  <c:pt idx="89">
                    <c:v>46</c:v>
                  </c:pt>
                  <c:pt idx="90">
                    <c:v>47</c:v>
                  </c:pt>
                  <c:pt idx="91">
                    <c:v>48</c:v>
                  </c:pt>
                  <c:pt idx="92">
                    <c:v>49</c:v>
                  </c:pt>
                  <c:pt idx="93">
                    <c:v>50</c:v>
                  </c:pt>
                  <c:pt idx="94">
                    <c:v>51</c:v>
                  </c:pt>
                  <c:pt idx="95">
                    <c:v>52</c:v>
                  </c:pt>
                  <c:pt idx="96">
                    <c:v>1</c:v>
                  </c:pt>
                  <c:pt idx="97">
                    <c:v>2</c:v>
                  </c:pt>
                  <c:pt idx="98">
                    <c:v>3</c:v>
                  </c:pt>
                  <c:pt idx="99">
                    <c:v>4</c:v>
                  </c:pt>
                  <c:pt idx="100">
                    <c:v>5</c:v>
                  </c:pt>
                  <c:pt idx="101">
                    <c:v>6</c:v>
                  </c:pt>
                  <c:pt idx="102">
                    <c:v>7</c:v>
                  </c:pt>
                  <c:pt idx="103">
                    <c:v>8</c:v>
                  </c:pt>
                  <c:pt idx="104">
                    <c:v>9</c:v>
                  </c:pt>
                </c:lvl>
                <c:lvl>
                  <c:pt idx="0">
                    <c:v>2020</c:v>
                  </c:pt>
                  <c:pt idx="44">
                    <c:v>2021</c:v>
                  </c:pt>
                  <c:pt idx="96">
                    <c:v>2022</c:v>
                  </c:pt>
                </c:lvl>
              </c:multiLvlStrCache>
            </c:multiLvlStrRef>
          </c:cat>
          <c:val>
            <c:numRef>
              <c:f>newcovclade!$C$2:$C$106</c:f>
              <c:numCache>
                <c:formatCode>General</c:formatCode>
                <c:ptCount val="10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3</c:v>
                </c:pt>
                <c:pt idx="45">
                  <c:v>0</c:v>
                </c:pt>
                <c:pt idx="46">
                  <c:v>0</c:v>
                </c:pt>
                <c:pt idx="47">
                  <c:v>0</c:v>
                </c:pt>
                <c:pt idx="48">
                  <c:v>0</c:v>
                </c:pt>
                <c:pt idx="49">
                  <c:v>2</c:v>
                </c:pt>
                <c:pt idx="50">
                  <c:v>0</c:v>
                </c:pt>
                <c:pt idx="51">
                  <c:v>2</c:v>
                </c:pt>
                <c:pt idx="52">
                  <c:v>1</c:v>
                </c:pt>
                <c:pt idx="53">
                  <c:v>4</c:v>
                </c:pt>
                <c:pt idx="54">
                  <c:v>7</c:v>
                </c:pt>
                <c:pt idx="55">
                  <c:v>5</c:v>
                </c:pt>
                <c:pt idx="56">
                  <c:v>2</c:v>
                </c:pt>
                <c:pt idx="57">
                  <c:v>1</c:v>
                </c:pt>
                <c:pt idx="58">
                  <c:v>3</c:v>
                </c:pt>
                <c:pt idx="59">
                  <c:v>3</c:v>
                </c:pt>
                <c:pt idx="60">
                  <c:v>13</c:v>
                </c:pt>
                <c:pt idx="61">
                  <c:v>13</c:v>
                </c:pt>
                <c:pt idx="62">
                  <c:v>23</c:v>
                </c:pt>
                <c:pt idx="63">
                  <c:v>23</c:v>
                </c:pt>
                <c:pt idx="64">
                  <c:v>21</c:v>
                </c:pt>
                <c:pt idx="65">
                  <c:v>36</c:v>
                </c:pt>
                <c:pt idx="66">
                  <c:v>21</c:v>
                </c:pt>
                <c:pt idx="67">
                  <c:v>34</c:v>
                </c:pt>
                <c:pt idx="68">
                  <c:v>20</c:v>
                </c:pt>
                <c:pt idx="69">
                  <c:v>17</c:v>
                </c:pt>
                <c:pt idx="70">
                  <c:v>2</c:v>
                </c:pt>
                <c:pt idx="71">
                  <c:v>0</c:v>
                </c:pt>
                <c:pt idx="72">
                  <c:v>5</c:v>
                </c:pt>
                <c:pt idx="73">
                  <c:v>2</c:v>
                </c:pt>
                <c:pt idx="74">
                  <c:v>0</c:v>
                </c:pt>
                <c:pt idx="75">
                  <c:v>0</c:v>
                </c:pt>
                <c:pt idx="76">
                  <c:v>0</c:v>
                </c:pt>
                <c:pt idx="77">
                  <c:v>1</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1</c:v>
                </c:pt>
                <c:pt idx="103">
                  <c:v>0</c:v>
                </c:pt>
                <c:pt idx="104">
                  <c:v>0</c:v>
                </c:pt>
              </c:numCache>
            </c:numRef>
          </c:val>
          <c:extLst>
            <c:ext xmlns:c16="http://schemas.microsoft.com/office/drawing/2014/chart" uri="{C3380CC4-5D6E-409C-BE32-E72D297353CC}">
              <c16:uniqueId val="{00000000-AD2B-45E9-9A99-F29A0DB1E143}"/>
            </c:ext>
          </c:extLst>
        </c:ser>
        <c:ser>
          <c:idx val="2"/>
          <c:order val="2"/>
          <c:tx>
            <c:strRef>
              <c:f>newcovclade!$D$1</c:f>
              <c:strCache>
                <c:ptCount val="1"/>
                <c:pt idx="0">
                  <c:v>Beta(20H, V2)</c:v>
                </c:pt>
              </c:strCache>
            </c:strRef>
          </c:tx>
          <c:spPr>
            <a:solidFill>
              <a:schemeClr val="accent2">
                <a:lumMod val="60000"/>
                <a:lumOff val="40000"/>
              </a:schemeClr>
            </a:solidFill>
            <a:ln>
              <a:noFill/>
            </a:ln>
            <a:effectLst/>
          </c:spPr>
          <c:invertIfNegative val="0"/>
          <c:cat>
            <c:multiLvlStrRef>
              <c:f>newcovclade!$A$2:$B$106</c:f>
              <c:multiLvlStrCache>
                <c:ptCount val="105"/>
                <c:lvl>
                  <c:pt idx="0">
                    <c:v>10</c:v>
                  </c:pt>
                  <c:pt idx="1">
                    <c:v>11</c:v>
                  </c:pt>
                  <c:pt idx="2">
                    <c:v>12</c:v>
                  </c:pt>
                  <c:pt idx="3">
                    <c:v>13</c:v>
                  </c:pt>
                  <c:pt idx="4">
                    <c:v>14</c:v>
                  </c:pt>
                  <c:pt idx="5">
                    <c:v>15</c:v>
                  </c:pt>
                  <c:pt idx="6">
                    <c:v>16</c:v>
                  </c:pt>
                  <c:pt idx="7">
                    <c:v>17</c:v>
                  </c:pt>
                  <c:pt idx="8">
                    <c:v>18</c:v>
                  </c:pt>
                  <c:pt idx="9">
                    <c:v>19</c:v>
                  </c:pt>
                  <c:pt idx="10">
                    <c:v>20</c:v>
                  </c:pt>
                  <c:pt idx="11">
                    <c:v>21</c:v>
                  </c:pt>
                  <c:pt idx="12">
                    <c:v>22</c:v>
                  </c:pt>
                  <c:pt idx="13">
                    <c:v>23</c:v>
                  </c:pt>
                  <c:pt idx="14">
                    <c:v>24</c:v>
                  </c:pt>
                  <c:pt idx="15">
                    <c:v>25</c:v>
                  </c:pt>
                  <c:pt idx="16">
                    <c:v>26</c:v>
                  </c:pt>
                  <c:pt idx="17">
                    <c:v>27</c:v>
                  </c:pt>
                  <c:pt idx="18">
                    <c:v>28</c:v>
                  </c:pt>
                  <c:pt idx="19">
                    <c:v>29</c:v>
                  </c:pt>
                  <c:pt idx="20">
                    <c:v>30</c:v>
                  </c:pt>
                  <c:pt idx="21">
                    <c:v>31</c:v>
                  </c:pt>
                  <c:pt idx="22">
                    <c:v>32</c:v>
                  </c:pt>
                  <c:pt idx="23">
                    <c:v>33</c:v>
                  </c:pt>
                  <c:pt idx="24">
                    <c:v>34</c:v>
                  </c:pt>
                  <c:pt idx="25">
                    <c:v>35</c:v>
                  </c:pt>
                  <c:pt idx="26">
                    <c:v>36</c:v>
                  </c:pt>
                  <c:pt idx="27">
                    <c:v>37</c:v>
                  </c:pt>
                  <c:pt idx="28">
                    <c:v>38</c:v>
                  </c:pt>
                  <c:pt idx="29">
                    <c:v>39</c:v>
                  </c:pt>
                  <c:pt idx="30">
                    <c:v>40</c:v>
                  </c:pt>
                  <c:pt idx="31">
                    <c:v>41</c:v>
                  </c:pt>
                  <c:pt idx="32">
                    <c:v>42</c:v>
                  </c:pt>
                  <c:pt idx="33">
                    <c:v>43</c:v>
                  </c:pt>
                  <c:pt idx="34">
                    <c:v>44</c:v>
                  </c:pt>
                  <c:pt idx="35">
                    <c:v>45</c:v>
                  </c:pt>
                  <c:pt idx="36">
                    <c:v>46</c:v>
                  </c:pt>
                  <c:pt idx="37">
                    <c:v>47</c:v>
                  </c:pt>
                  <c:pt idx="38">
                    <c:v>48</c:v>
                  </c:pt>
                  <c:pt idx="39">
                    <c:v>49</c:v>
                  </c:pt>
                  <c:pt idx="40">
                    <c:v>50</c:v>
                  </c:pt>
                  <c:pt idx="41">
                    <c:v>51</c:v>
                  </c:pt>
                  <c:pt idx="42">
                    <c:v>52</c:v>
                  </c:pt>
                  <c:pt idx="43">
                    <c:v>53</c:v>
                  </c:pt>
                  <c:pt idx="44">
                    <c:v>1</c:v>
                  </c:pt>
                  <c:pt idx="45">
                    <c:v>2</c:v>
                  </c:pt>
                  <c:pt idx="46">
                    <c:v>3</c:v>
                  </c:pt>
                  <c:pt idx="47">
                    <c:v>4</c:v>
                  </c:pt>
                  <c:pt idx="48">
                    <c:v>5</c:v>
                  </c:pt>
                  <c:pt idx="49">
                    <c:v>6</c:v>
                  </c:pt>
                  <c:pt idx="50">
                    <c:v>7</c:v>
                  </c:pt>
                  <c:pt idx="51">
                    <c:v>8</c:v>
                  </c:pt>
                  <c:pt idx="52">
                    <c:v>9</c:v>
                  </c:pt>
                  <c:pt idx="53">
                    <c:v>10</c:v>
                  </c:pt>
                  <c:pt idx="54">
                    <c:v>11</c:v>
                  </c:pt>
                  <c:pt idx="55">
                    <c:v>12</c:v>
                  </c:pt>
                  <c:pt idx="56">
                    <c:v>13</c:v>
                  </c:pt>
                  <c:pt idx="57">
                    <c:v>14</c:v>
                  </c:pt>
                  <c:pt idx="58">
                    <c:v>15</c:v>
                  </c:pt>
                  <c:pt idx="59">
                    <c:v>16</c:v>
                  </c:pt>
                  <c:pt idx="60">
                    <c:v>17</c:v>
                  </c:pt>
                  <c:pt idx="61">
                    <c:v>18</c:v>
                  </c:pt>
                  <c:pt idx="62">
                    <c:v>19</c:v>
                  </c:pt>
                  <c:pt idx="63">
                    <c:v>20</c:v>
                  </c:pt>
                  <c:pt idx="64">
                    <c:v>21</c:v>
                  </c:pt>
                  <c:pt idx="65">
                    <c:v>22</c:v>
                  </c:pt>
                  <c:pt idx="66">
                    <c:v>23</c:v>
                  </c:pt>
                  <c:pt idx="67">
                    <c:v>24</c:v>
                  </c:pt>
                  <c:pt idx="68">
                    <c:v>25</c:v>
                  </c:pt>
                  <c:pt idx="69">
                    <c:v>26</c:v>
                  </c:pt>
                  <c:pt idx="70">
                    <c:v>27</c:v>
                  </c:pt>
                  <c:pt idx="71">
                    <c:v>28</c:v>
                  </c:pt>
                  <c:pt idx="72">
                    <c:v>29</c:v>
                  </c:pt>
                  <c:pt idx="73">
                    <c:v>30</c:v>
                  </c:pt>
                  <c:pt idx="74">
                    <c:v>31</c:v>
                  </c:pt>
                  <c:pt idx="75">
                    <c:v>32</c:v>
                  </c:pt>
                  <c:pt idx="76">
                    <c:v>33</c:v>
                  </c:pt>
                  <c:pt idx="77">
                    <c:v>34</c:v>
                  </c:pt>
                  <c:pt idx="78">
                    <c:v>35</c:v>
                  </c:pt>
                  <c:pt idx="79">
                    <c:v>36</c:v>
                  </c:pt>
                  <c:pt idx="80">
                    <c:v>37</c:v>
                  </c:pt>
                  <c:pt idx="81">
                    <c:v>38</c:v>
                  </c:pt>
                  <c:pt idx="82">
                    <c:v>39</c:v>
                  </c:pt>
                  <c:pt idx="83">
                    <c:v>40</c:v>
                  </c:pt>
                  <c:pt idx="84">
                    <c:v>41</c:v>
                  </c:pt>
                  <c:pt idx="85">
                    <c:v>42</c:v>
                  </c:pt>
                  <c:pt idx="86">
                    <c:v>43</c:v>
                  </c:pt>
                  <c:pt idx="87">
                    <c:v>44</c:v>
                  </c:pt>
                  <c:pt idx="88">
                    <c:v>45</c:v>
                  </c:pt>
                  <c:pt idx="89">
                    <c:v>46</c:v>
                  </c:pt>
                  <c:pt idx="90">
                    <c:v>47</c:v>
                  </c:pt>
                  <c:pt idx="91">
                    <c:v>48</c:v>
                  </c:pt>
                  <c:pt idx="92">
                    <c:v>49</c:v>
                  </c:pt>
                  <c:pt idx="93">
                    <c:v>50</c:v>
                  </c:pt>
                  <c:pt idx="94">
                    <c:v>51</c:v>
                  </c:pt>
                  <c:pt idx="95">
                    <c:v>52</c:v>
                  </c:pt>
                  <c:pt idx="96">
                    <c:v>1</c:v>
                  </c:pt>
                  <c:pt idx="97">
                    <c:v>2</c:v>
                  </c:pt>
                  <c:pt idx="98">
                    <c:v>3</c:v>
                  </c:pt>
                  <c:pt idx="99">
                    <c:v>4</c:v>
                  </c:pt>
                  <c:pt idx="100">
                    <c:v>5</c:v>
                  </c:pt>
                  <c:pt idx="101">
                    <c:v>6</c:v>
                  </c:pt>
                  <c:pt idx="102">
                    <c:v>7</c:v>
                  </c:pt>
                  <c:pt idx="103">
                    <c:v>8</c:v>
                  </c:pt>
                  <c:pt idx="104">
                    <c:v>9</c:v>
                  </c:pt>
                </c:lvl>
                <c:lvl>
                  <c:pt idx="0">
                    <c:v>2020</c:v>
                  </c:pt>
                  <c:pt idx="44">
                    <c:v>2021</c:v>
                  </c:pt>
                  <c:pt idx="96">
                    <c:v>2022</c:v>
                  </c:pt>
                </c:lvl>
              </c:multiLvlStrCache>
            </c:multiLvlStrRef>
          </c:cat>
          <c:val>
            <c:numRef>
              <c:f>newcovclade!$D$2:$D$106</c:f>
              <c:numCache>
                <c:formatCode>General</c:formatCode>
                <c:ptCount val="105"/>
                <c:pt idx="0">
                  <c:v>0</c:v>
                </c:pt>
                <c:pt idx="1">
                  <c:v>0</c:v>
                </c:pt>
                <c:pt idx="2">
                  <c:v>0</c:v>
                </c:pt>
                <c:pt idx="3">
                  <c:v>0</c:v>
                </c:pt>
                <c:pt idx="4">
                  <c:v>0</c:v>
                </c:pt>
                <c:pt idx="5">
                  <c:v>0</c:v>
                </c:pt>
                <c:pt idx="6">
                  <c:v>0</c:v>
                </c:pt>
                <c:pt idx="7">
                  <c:v>0</c:v>
                </c:pt>
                <c:pt idx="8">
                  <c:v>0</c:v>
                </c:pt>
                <c:pt idx="9">
                  <c:v>0</c:v>
                </c:pt>
                <c:pt idx="10">
                  <c:v>1</c:v>
                </c:pt>
                <c:pt idx="11">
                  <c:v>0</c:v>
                </c:pt>
                <c:pt idx="12">
                  <c:v>1</c:v>
                </c:pt>
                <c:pt idx="13">
                  <c:v>0</c:v>
                </c:pt>
                <c:pt idx="14">
                  <c:v>0</c:v>
                </c:pt>
                <c:pt idx="15">
                  <c:v>0</c:v>
                </c:pt>
                <c:pt idx="16">
                  <c:v>2</c:v>
                </c:pt>
                <c:pt idx="17">
                  <c:v>0</c:v>
                </c:pt>
                <c:pt idx="18">
                  <c:v>0</c:v>
                </c:pt>
                <c:pt idx="19">
                  <c:v>0</c:v>
                </c:pt>
                <c:pt idx="20">
                  <c:v>0</c:v>
                </c:pt>
                <c:pt idx="21">
                  <c:v>0</c:v>
                </c:pt>
                <c:pt idx="22">
                  <c:v>0</c:v>
                </c:pt>
                <c:pt idx="23">
                  <c:v>0</c:v>
                </c:pt>
                <c:pt idx="24">
                  <c:v>6</c:v>
                </c:pt>
                <c:pt idx="25">
                  <c:v>7</c:v>
                </c:pt>
                <c:pt idx="26">
                  <c:v>18</c:v>
                </c:pt>
                <c:pt idx="27">
                  <c:v>26</c:v>
                </c:pt>
                <c:pt idx="28">
                  <c:v>41</c:v>
                </c:pt>
                <c:pt idx="29">
                  <c:v>19</c:v>
                </c:pt>
                <c:pt idx="30">
                  <c:v>37</c:v>
                </c:pt>
                <c:pt idx="31">
                  <c:v>23</c:v>
                </c:pt>
                <c:pt idx="32">
                  <c:v>62</c:v>
                </c:pt>
                <c:pt idx="33">
                  <c:v>78</c:v>
                </c:pt>
                <c:pt idx="34">
                  <c:v>102</c:v>
                </c:pt>
                <c:pt idx="35">
                  <c:v>148</c:v>
                </c:pt>
                <c:pt idx="36">
                  <c:v>107</c:v>
                </c:pt>
                <c:pt idx="37">
                  <c:v>189</c:v>
                </c:pt>
                <c:pt idx="38">
                  <c:v>198</c:v>
                </c:pt>
                <c:pt idx="39">
                  <c:v>209</c:v>
                </c:pt>
                <c:pt idx="40">
                  <c:v>235</c:v>
                </c:pt>
                <c:pt idx="41">
                  <c:v>326</c:v>
                </c:pt>
                <c:pt idx="42">
                  <c:v>417</c:v>
                </c:pt>
                <c:pt idx="43">
                  <c:v>461</c:v>
                </c:pt>
                <c:pt idx="44">
                  <c:v>583</c:v>
                </c:pt>
                <c:pt idx="45">
                  <c:v>370</c:v>
                </c:pt>
                <c:pt idx="46">
                  <c:v>213</c:v>
                </c:pt>
                <c:pt idx="47">
                  <c:v>192</c:v>
                </c:pt>
                <c:pt idx="48">
                  <c:v>211</c:v>
                </c:pt>
                <c:pt idx="49">
                  <c:v>138</c:v>
                </c:pt>
                <c:pt idx="50">
                  <c:v>156</c:v>
                </c:pt>
                <c:pt idx="51">
                  <c:v>101</c:v>
                </c:pt>
                <c:pt idx="52">
                  <c:v>138</c:v>
                </c:pt>
                <c:pt idx="53">
                  <c:v>248</c:v>
                </c:pt>
                <c:pt idx="54">
                  <c:v>176</c:v>
                </c:pt>
                <c:pt idx="55">
                  <c:v>148</c:v>
                </c:pt>
                <c:pt idx="56">
                  <c:v>127</c:v>
                </c:pt>
                <c:pt idx="57">
                  <c:v>94</c:v>
                </c:pt>
                <c:pt idx="58">
                  <c:v>115</c:v>
                </c:pt>
                <c:pt idx="59">
                  <c:v>195</c:v>
                </c:pt>
                <c:pt idx="60">
                  <c:v>134</c:v>
                </c:pt>
                <c:pt idx="61">
                  <c:v>228</c:v>
                </c:pt>
                <c:pt idx="62">
                  <c:v>187</c:v>
                </c:pt>
                <c:pt idx="63">
                  <c:v>201</c:v>
                </c:pt>
                <c:pt idx="64">
                  <c:v>213</c:v>
                </c:pt>
                <c:pt idx="65">
                  <c:v>237</c:v>
                </c:pt>
                <c:pt idx="66">
                  <c:v>197</c:v>
                </c:pt>
                <c:pt idx="67">
                  <c:v>108</c:v>
                </c:pt>
                <c:pt idx="68">
                  <c:v>82</c:v>
                </c:pt>
                <c:pt idx="69">
                  <c:v>66</c:v>
                </c:pt>
                <c:pt idx="70">
                  <c:v>33</c:v>
                </c:pt>
                <c:pt idx="71">
                  <c:v>18</c:v>
                </c:pt>
                <c:pt idx="72">
                  <c:v>7</c:v>
                </c:pt>
                <c:pt idx="73">
                  <c:v>8</c:v>
                </c:pt>
                <c:pt idx="74">
                  <c:v>6</c:v>
                </c:pt>
                <c:pt idx="75">
                  <c:v>4</c:v>
                </c:pt>
                <c:pt idx="76">
                  <c:v>4</c:v>
                </c:pt>
                <c:pt idx="77">
                  <c:v>3</c:v>
                </c:pt>
                <c:pt idx="78">
                  <c:v>2</c:v>
                </c:pt>
                <c:pt idx="79">
                  <c:v>0</c:v>
                </c:pt>
                <c:pt idx="80">
                  <c:v>0</c:v>
                </c:pt>
                <c:pt idx="81">
                  <c:v>6</c:v>
                </c:pt>
                <c:pt idx="82">
                  <c:v>2</c:v>
                </c:pt>
                <c:pt idx="83">
                  <c:v>52</c:v>
                </c:pt>
                <c:pt idx="84">
                  <c:v>5</c:v>
                </c:pt>
                <c:pt idx="85">
                  <c:v>5</c:v>
                </c:pt>
                <c:pt idx="86">
                  <c:v>2</c:v>
                </c:pt>
                <c:pt idx="87">
                  <c:v>3</c:v>
                </c:pt>
                <c:pt idx="88">
                  <c:v>1</c:v>
                </c:pt>
                <c:pt idx="89">
                  <c:v>1</c:v>
                </c:pt>
                <c:pt idx="90">
                  <c:v>0</c:v>
                </c:pt>
                <c:pt idx="91">
                  <c:v>2</c:v>
                </c:pt>
                <c:pt idx="92">
                  <c:v>0</c:v>
                </c:pt>
                <c:pt idx="93">
                  <c:v>0</c:v>
                </c:pt>
                <c:pt idx="94">
                  <c:v>0</c:v>
                </c:pt>
                <c:pt idx="95">
                  <c:v>0</c:v>
                </c:pt>
                <c:pt idx="96">
                  <c:v>1</c:v>
                </c:pt>
                <c:pt idx="97">
                  <c:v>0</c:v>
                </c:pt>
                <c:pt idx="98">
                  <c:v>0</c:v>
                </c:pt>
                <c:pt idx="99">
                  <c:v>1</c:v>
                </c:pt>
                <c:pt idx="100">
                  <c:v>1</c:v>
                </c:pt>
                <c:pt idx="101">
                  <c:v>0</c:v>
                </c:pt>
                <c:pt idx="102">
                  <c:v>1</c:v>
                </c:pt>
                <c:pt idx="103">
                  <c:v>1</c:v>
                </c:pt>
                <c:pt idx="104">
                  <c:v>1</c:v>
                </c:pt>
              </c:numCache>
            </c:numRef>
          </c:val>
          <c:extLst>
            <c:ext xmlns:c16="http://schemas.microsoft.com/office/drawing/2014/chart" uri="{C3380CC4-5D6E-409C-BE32-E72D297353CC}">
              <c16:uniqueId val="{00000001-AD2B-45E9-9A99-F29A0DB1E143}"/>
            </c:ext>
          </c:extLst>
        </c:ser>
        <c:ser>
          <c:idx val="3"/>
          <c:order val="3"/>
          <c:tx>
            <c:strRef>
              <c:f>newcovclade!$E$1</c:f>
              <c:strCache>
                <c:ptCount val="1"/>
                <c:pt idx="0">
                  <c:v>C.1.2(20D)</c:v>
                </c:pt>
              </c:strCache>
            </c:strRef>
          </c:tx>
          <c:spPr>
            <a:solidFill>
              <a:srgbClr val="7030A0"/>
            </a:solidFill>
            <a:ln>
              <a:noFill/>
            </a:ln>
            <a:effectLst/>
          </c:spPr>
          <c:invertIfNegative val="0"/>
          <c:cat>
            <c:multiLvlStrRef>
              <c:f>newcovclade!$A$2:$B$106</c:f>
              <c:multiLvlStrCache>
                <c:ptCount val="105"/>
                <c:lvl>
                  <c:pt idx="0">
                    <c:v>10</c:v>
                  </c:pt>
                  <c:pt idx="1">
                    <c:v>11</c:v>
                  </c:pt>
                  <c:pt idx="2">
                    <c:v>12</c:v>
                  </c:pt>
                  <c:pt idx="3">
                    <c:v>13</c:v>
                  </c:pt>
                  <c:pt idx="4">
                    <c:v>14</c:v>
                  </c:pt>
                  <c:pt idx="5">
                    <c:v>15</c:v>
                  </c:pt>
                  <c:pt idx="6">
                    <c:v>16</c:v>
                  </c:pt>
                  <c:pt idx="7">
                    <c:v>17</c:v>
                  </c:pt>
                  <c:pt idx="8">
                    <c:v>18</c:v>
                  </c:pt>
                  <c:pt idx="9">
                    <c:v>19</c:v>
                  </c:pt>
                  <c:pt idx="10">
                    <c:v>20</c:v>
                  </c:pt>
                  <c:pt idx="11">
                    <c:v>21</c:v>
                  </c:pt>
                  <c:pt idx="12">
                    <c:v>22</c:v>
                  </c:pt>
                  <c:pt idx="13">
                    <c:v>23</c:v>
                  </c:pt>
                  <c:pt idx="14">
                    <c:v>24</c:v>
                  </c:pt>
                  <c:pt idx="15">
                    <c:v>25</c:v>
                  </c:pt>
                  <c:pt idx="16">
                    <c:v>26</c:v>
                  </c:pt>
                  <c:pt idx="17">
                    <c:v>27</c:v>
                  </c:pt>
                  <c:pt idx="18">
                    <c:v>28</c:v>
                  </c:pt>
                  <c:pt idx="19">
                    <c:v>29</c:v>
                  </c:pt>
                  <c:pt idx="20">
                    <c:v>30</c:v>
                  </c:pt>
                  <c:pt idx="21">
                    <c:v>31</c:v>
                  </c:pt>
                  <c:pt idx="22">
                    <c:v>32</c:v>
                  </c:pt>
                  <c:pt idx="23">
                    <c:v>33</c:v>
                  </c:pt>
                  <c:pt idx="24">
                    <c:v>34</c:v>
                  </c:pt>
                  <c:pt idx="25">
                    <c:v>35</c:v>
                  </c:pt>
                  <c:pt idx="26">
                    <c:v>36</c:v>
                  </c:pt>
                  <c:pt idx="27">
                    <c:v>37</c:v>
                  </c:pt>
                  <c:pt idx="28">
                    <c:v>38</c:v>
                  </c:pt>
                  <c:pt idx="29">
                    <c:v>39</c:v>
                  </c:pt>
                  <c:pt idx="30">
                    <c:v>40</c:v>
                  </c:pt>
                  <c:pt idx="31">
                    <c:v>41</c:v>
                  </c:pt>
                  <c:pt idx="32">
                    <c:v>42</c:v>
                  </c:pt>
                  <c:pt idx="33">
                    <c:v>43</c:v>
                  </c:pt>
                  <c:pt idx="34">
                    <c:v>44</c:v>
                  </c:pt>
                  <c:pt idx="35">
                    <c:v>45</c:v>
                  </c:pt>
                  <c:pt idx="36">
                    <c:v>46</c:v>
                  </c:pt>
                  <c:pt idx="37">
                    <c:v>47</c:v>
                  </c:pt>
                  <c:pt idx="38">
                    <c:v>48</c:v>
                  </c:pt>
                  <c:pt idx="39">
                    <c:v>49</c:v>
                  </c:pt>
                  <c:pt idx="40">
                    <c:v>50</c:v>
                  </c:pt>
                  <c:pt idx="41">
                    <c:v>51</c:v>
                  </c:pt>
                  <c:pt idx="42">
                    <c:v>52</c:v>
                  </c:pt>
                  <c:pt idx="43">
                    <c:v>53</c:v>
                  </c:pt>
                  <c:pt idx="44">
                    <c:v>1</c:v>
                  </c:pt>
                  <c:pt idx="45">
                    <c:v>2</c:v>
                  </c:pt>
                  <c:pt idx="46">
                    <c:v>3</c:v>
                  </c:pt>
                  <c:pt idx="47">
                    <c:v>4</c:v>
                  </c:pt>
                  <c:pt idx="48">
                    <c:v>5</c:v>
                  </c:pt>
                  <c:pt idx="49">
                    <c:v>6</c:v>
                  </c:pt>
                  <c:pt idx="50">
                    <c:v>7</c:v>
                  </c:pt>
                  <c:pt idx="51">
                    <c:v>8</c:v>
                  </c:pt>
                  <c:pt idx="52">
                    <c:v>9</c:v>
                  </c:pt>
                  <c:pt idx="53">
                    <c:v>10</c:v>
                  </c:pt>
                  <c:pt idx="54">
                    <c:v>11</c:v>
                  </c:pt>
                  <c:pt idx="55">
                    <c:v>12</c:v>
                  </c:pt>
                  <c:pt idx="56">
                    <c:v>13</c:v>
                  </c:pt>
                  <c:pt idx="57">
                    <c:v>14</c:v>
                  </c:pt>
                  <c:pt idx="58">
                    <c:v>15</c:v>
                  </c:pt>
                  <c:pt idx="59">
                    <c:v>16</c:v>
                  </c:pt>
                  <c:pt idx="60">
                    <c:v>17</c:v>
                  </c:pt>
                  <c:pt idx="61">
                    <c:v>18</c:v>
                  </c:pt>
                  <c:pt idx="62">
                    <c:v>19</c:v>
                  </c:pt>
                  <c:pt idx="63">
                    <c:v>20</c:v>
                  </c:pt>
                  <c:pt idx="64">
                    <c:v>21</c:v>
                  </c:pt>
                  <c:pt idx="65">
                    <c:v>22</c:v>
                  </c:pt>
                  <c:pt idx="66">
                    <c:v>23</c:v>
                  </c:pt>
                  <c:pt idx="67">
                    <c:v>24</c:v>
                  </c:pt>
                  <c:pt idx="68">
                    <c:v>25</c:v>
                  </c:pt>
                  <c:pt idx="69">
                    <c:v>26</c:v>
                  </c:pt>
                  <c:pt idx="70">
                    <c:v>27</c:v>
                  </c:pt>
                  <c:pt idx="71">
                    <c:v>28</c:v>
                  </c:pt>
                  <c:pt idx="72">
                    <c:v>29</c:v>
                  </c:pt>
                  <c:pt idx="73">
                    <c:v>30</c:v>
                  </c:pt>
                  <c:pt idx="74">
                    <c:v>31</c:v>
                  </c:pt>
                  <c:pt idx="75">
                    <c:v>32</c:v>
                  </c:pt>
                  <c:pt idx="76">
                    <c:v>33</c:v>
                  </c:pt>
                  <c:pt idx="77">
                    <c:v>34</c:v>
                  </c:pt>
                  <c:pt idx="78">
                    <c:v>35</c:v>
                  </c:pt>
                  <c:pt idx="79">
                    <c:v>36</c:v>
                  </c:pt>
                  <c:pt idx="80">
                    <c:v>37</c:v>
                  </c:pt>
                  <c:pt idx="81">
                    <c:v>38</c:v>
                  </c:pt>
                  <c:pt idx="82">
                    <c:v>39</c:v>
                  </c:pt>
                  <c:pt idx="83">
                    <c:v>40</c:v>
                  </c:pt>
                  <c:pt idx="84">
                    <c:v>41</c:v>
                  </c:pt>
                  <c:pt idx="85">
                    <c:v>42</c:v>
                  </c:pt>
                  <c:pt idx="86">
                    <c:v>43</c:v>
                  </c:pt>
                  <c:pt idx="87">
                    <c:v>44</c:v>
                  </c:pt>
                  <c:pt idx="88">
                    <c:v>45</c:v>
                  </c:pt>
                  <c:pt idx="89">
                    <c:v>46</c:v>
                  </c:pt>
                  <c:pt idx="90">
                    <c:v>47</c:v>
                  </c:pt>
                  <c:pt idx="91">
                    <c:v>48</c:v>
                  </c:pt>
                  <c:pt idx="92">
                    <c:v>49</c:v>
                  </c:pt>
                  <c:pt idx="93">
                    <c:v>50</c:v>
                  </c:pt>
                  <c:pt idx="94">
                    <c:v>51</c:v>
                  </c:pt>
                  <c:pt idx="95">
                    <c:v>52</c:v>
                  </c:pt>
                  <c:pt idx="96">
                    <c:v>1</c:v>
                  </c:pt>
                  <c:pt idx="97">
                    <c:v>2</c:v>
                  </c:pt>
                  <c:pt idx="98">
                    <c:v>3</c:v>
                  </c:pt>
                  <c:pt idx="99">
                    <c:v>4</c:v>
                  </c:pt>
                  <c:pt idx="100">
                    <c:v>5</c:v>
                  </c:pt>
                  <c:pt idx="101">
                    <c:v>6</c:v>
                  </c:pt>
                  <c:pt idx="102">
                    <c:v>7</c:v>
                  </c:pt>
                  <c:pt idx="103">
                    <c:v>8</c:v>
                  </c:pt>
                  <c:pt idx="104">
                    <c:v>9</c:v>
                  </c:pt>
                </c:lvl>
                <c:lvl>
                  <c:pt idx="0">
                    <c:v>2020</c:v>
                  </c:pt>
                  <c:pt idx="44">
                    <c:v>2021</c:v>
                  </c:pt>
                  <c:pt idx="96">
                    <c:v>2022</c:v>
                  </c:pt>
                </c:lvl>
              </c:multiLvlStrCache>
            </c:multiLvlStrRef>
          </c:cat>
          <c:val>
            <c:numRef>
              <c:f>newcovclade!$E$2:$E$106</c:f>
              <c:numCache>
                <c:formatCode>General</c:formatCode>
                <c:ptCount val="10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1</c:v>
                </c:pt>
                <c:pt idx="55">
                  <c:v>0</c:v>
                </c:pt>
                <c:pt idx="56">
                  <c:v>0</c:v>
                </c:pt>
                <c:pt idx="57">
                  <c:v>0</c:v>
                </c:pt>
                <c:pt idx="58">
                  <c:v>0</c:v>
                </c:pt>
                <c:pt idx="59">
                  <c:v>0</c:v>
                </c:pt>
                <c:pt idx="60">
                  <c:v>0</c:v>
                </c:pt>
                <c:pt idx="61">
                  <c:v>0</c:v>
                </c:pt>
                <c:pt idx="62">
                  <c:v>1</c:v>
                </c:pt>
                <c:pt idx="63">
                  <c:v>3</c:v>
                </c:pt>
                <c:pt idx="64">
                  <c:v>0</c:v>
                </c:pt>
                <c:pt idx="65">
                  <c:v>3</c:v>
                </c:pt>
                <c:pt idx="66">
                  <c:v>9</c:v>
                </c:pt>
                <c:pt idx="67">
                  <c:v>11</c:v>
                </c:pt>
                <c:pt idx="68">
                  <c:v>12</c:v>
                </c:pt>
                <c:pt idx="69">
                  <c:v>18</c:v>
                </c:pt>
                <c:pt idx="70">
                  <c:v>32</c:v>
                </c:pt>
                <c:pt idx="71">
                  <c:v>29</c:v>
                </c:pt>
                <c:pt idx="72">
                  <c:v>29</c:v>
                </c:pt>
                <c:pt idx="73">
                  <c:v>23</c:v>
                </c:pt>
                <c:pt idx="74">
                  <c:v>29</c:v>
                </c:pt>
                <c:pt idx="75">
                  <c:v>14</c:v>
                </c:pt>
                <c:pt idx="76">
                  <c:v>13</c:v>
                </c:pt>
                <c:pt idx="77">
                  <c:v>14</c:v>
                </c:pt>
                <c:pt idx="78">
                  <c:v>14</c:v>
                </c:pt>
                <c:pt idx="79">
                  <c:v>15</c:v>
                </c:pt>
                <c:pt idx="80">
                  <c:v>16</c:v>
                </c:pt>
                <c:pt idx="81">
                  <c:v>16</c:v>
                </c:pt>
                <c:pt idx="82">
                  <c:v>9</c:v>
                </c:pt>
                <c:pt idx="83">
                  <c:v>9</c:v>
                </c:pt>
                <c:pt idx="84">
                  <c:v>16</c:v>
                </c:pt>
                <c:pt idx="85">
                  <c:v>4</c:v>
                </c:pt>
                <c:pt idx="86">
                  <c:v>7</c:v>
                </c:pt>
                <c:pt idx="87">
                  <c:v>3</c:v>
                </c:pt>
                <c:pt idx="88">
                  <c:v>5</c:v>
                </c:pt>
                <c:pt idx="89">
                  <c:v>1</c:v>
                </c:pt>
                <c:pt idx="90">
                  <c:v>2</c:v>
                </c:pt>
                <c:pt idx="91">
                  <c:v>5</c:v>
                </c:pt>
                <c:pt idx="92">
                  <c:v>1</c:v>
                </c:pt>
                <c:pt idx="93">
                  <c:v>1</c:v>
                </c:pt>
                <c:pt idx="94">
                  <c:v>0</c:v>
                </c:pt>
                <c:pt idx="95">
                  <c:v>0</c:v>
                </c:pt>
                <c:pt idx="96">
                  <c:v>0</c:v>
                </c:pt>
                <c:pt idx="97">
                  <c:v>0</c:v>
                </c:pt>
                <c:pt idx="98">
                  <c:v>0</c:v>
                </c:pt>
                <c:pt idx="99">
                  <c:v>0</c:v>
                </c:pt>
                <c:pt idx="100">
                  <c:v>0</c:v>
                </c:pt>
                <c:pt idx="101">
                  <c:v>0</c:v>
                </c:pt>
                <c:pt idx="102">
                  <c:v>1</c:v>
                </c:pt>
                <c:pt idx="103">
                  <c:v>0</c:v>
                </c:pt>
                <c:pt idx="104">
                  <c:v>0</c:v>
                </c:pt>
              </c:numCache>
            </c:numRef>
          </c:val>
          <c:extLst>
            <c:ext xmlns:c16="http://schemas.microsoft.com/office/drawing/2014/chart" uri="{C3380CC4-5D6E-409C-BE32-E72D297353CC}">
              <c16:uniqueId val="{00000002-AD2B-45E9-9A99-F29A0DB1E143}"/>
            </c:ext>
          </c:extLst>
        </c:ser>
        <c:ser>
          <c:idx val="4"/>
          <c:order val="4"/>
          <c:tx>
            <c:strRef>
              <c:f>newcovclade!$F$1</c:f>
              <c:strCache>
                <c:ptCount val="1"/>
                <c:pt idx="0">
                  <c:v>Delta(21J, 21A, 21I)</c:v>
                </c:pt>
              </c:strCache>
            </c:strRef>
          </c:tx>
          <c:spPr>
            <a:solidFill>
              <a:srgbClr val="92D050"/>
            </a:solidFill>
            <a:ln>
              <a:noFill/>
            </a:ln>
            <a:effectLst/>
          </c:spPr>
          <c:invertIfNegative val="0"/>
          <c:cat>
            <c:multiLvlStrRef>
              <c:f>newcovclade!$A$2:$B$106</c:f>
              <c:multiLvlStrCache>
                <c:ptCount val="105"/>
                <c:lvl>
                  <c:pt idx="0">
                    <c:v>10</c:v>
                  </c:pt>
                  <c:pt idx="1">
                    <c:v>11</c:v>
                  </c:pt>
                  <c:pt idx="2">
                    <c:v>12</c:v>
                  </c:pt>
                  <c:pt idx="3">
                    <c:v>13</c:v>
                  </c:pt>
                  <c:pt idx="4">
                    <c:v>14</c:v>
                  </c:pt>
                  <c:pt idx="5">
                    <c:v>15</c:v>
                  </c:pt>
                  <c:pt idx="6">
                    <c:v>16</c:v>
                  </c:pt>
                  <c:pt idx="7">
                    <c:v>17</c:v>
                  </c:pt>
                  <c:pt idx="8">
                    <c:v>18</c:v>
                  </c:pt>
                  <c:pt idx="9">
                    <c:v>19</c:v>
                  </c:pt>
                  <c:pt idx="10">
                    <c:v>20</c:v>
                  </c:pt>
                  <c:pt idx="11">
                    <c:v>21</c:v>
                  </c:pt>
                  <c:pt idx="12">
                    <c:v>22</c:v>
                  </c:pt>
                  <c:pt idx="13">
                    <c:v>23</c:v>
                  </c:pt>
                  <c:pt idx="14">
                    <c:v>24</c:v>
                  </c:pt>
                  <c:pt idx="15">
                    <c:v>25</c:v>
                  </c:pt>
                  <c:pt idx="16">
                    <c:v>26</c:v>
                  </c:pt>
                  <c:pt idx="17">
                    <c:v>27</c:v>
                  </c:pt>
                  <c:pt idx="18">
                    <c:v>28</c:v>
                  </c:pt>
                  <c:pt idx="19">
                    <c:v>29</c:v>
                  </c:pt>
                  <c:pt idx="20">
                    <c:v>30</c:v>
                  </c:pt>
                  <c:pt idx="21">
                    <c:v>31</c:v>
                  </c:pt>
                  <c:pt idx="22">
                    <c:v>32</c:v>
                  </c:pt>
                  <c:pt idx="23">
                    <c:v>33</c:v>
                  </c:pt>
                  <c:pt idx="24">
                    <c:v>34</c:v>
                  </c:pt>
                  <c:pt idx="25">
                    <c:v>35</c:v>
                  </c:pt>
                  <c:pt idx="26">
                    <c:v>36</c:v>
                  </c:pt>
                  <c:pt idx="27">
                    <c:v>37</c:v>
                  </c:pt>
                  <c:pt idx="28">
                    <c:v>38</c:v>
                  </c:pt>
                  <c:pt idx="29">
                    <c:v>39</c:v>
                  </c:pt>
                  <c:pt idx="30">
                    <c:v>40</c:v>
                  </c:pt>
                  <c:pt idx="31">
                    <c:v>41</c:v>
                  </c:pt>
                  <c:pt idx="32">
                    <c:v>42</c:v>
                  </c:pt>
                  <c:pt idx="33">
                    <c:v>43</c:v>
                  </c:pt>
                  <c:pt idx="34">
                    <c:v>44</c:v>
                  </c:pt>
                  <c:pt idx="35">
                    <c:v>45</c:v>
                  </c:pt>
                  <c:pt idx="36">
                    <c:v>46</c:v>
                  </c:pt>
                  <c:pt idx="37">
                    <c:v>47</c:v>
                  </c:pt>
                  <c:pt idx="38">
                    <c:v>48</c:v>
                  </c:pt>
                  <c:pt idx="39">
                    <c:v>49</c:v>
                  </c:pt>
                  <c:pt idx="40">
                    <c:v>50</c:v>
                  </c:pt>
                  <c:pt idx="41">
                    <c:v>51</c:v>
                  </c:pt>
                  <c:pt idx="42">
                    <c:v>52</c:v>
                  </c:pt>
                  <c:pt idx="43">
                    <c:v>53</c:v>
                  </c:pt>
                  <c:pt idx="44">
                    <c:v>1</c:v>
                  </c:pt>
                  <c:pt idx="45">
                    <c:v>2</c:v>
                  </c:pt>
                  <c:pt idx="46">
                    <c:v>3</c:v>
                  </c:pt>
                  <c:pt idx="47">
                    <c:v>4</c:v>
                  </c:pt>
                  <c:pt idx="48">
                    <c:v>5</c:v>
                  </c:pt>
                  <c:pt idx="49">
                    <c:v>6</c:v>
                  </c:pt>
                  <c:pt idx="50">
                    <c:v>7</c:v>
                  </c:pt>
                  <c:pt idx="51">
                    <c:v>8</c:v>
                  </c:pt>
                  <c:pt idx="52">
                    <c:v>9</c:v>
                  </c:pt>
                  <c:pt idx="53">
                    <c:v>10</c:v>
                  </c:pt>
                  <c:pt idx="54">
                    <c:v>11</c:v>
                  </c:pt>
                  <c:pt idx="55">
                    <c:v>12</c:v>
                  </c:pt>
                  <c:pt idx="56">
                    <c:v>13</c:v>
                  </c:pt>
                  <c:pt idx="57">
                    <c:v>14</c:v>
                  </c:pt>
                  <c:pt idx="58">
                    <c:v>15</c:v>
                  </c:pt>
                  <c:pt idx="59">
                    <c:v>16</c:v>
                  </c:pt>
                  <c:pt idx="60">
                    <c:v>17</c:v>
                  </c:pt>
                  <c:pt idx="61">
                    <c:v>18</c:v>
                  </c:pt>
                  <c:pt idx="62">
                    <c:v>19</c:v>
                  </c:pt>
                  <c:pt idx="63">
                    <c:v>20</c:v>
                  </c:pt>
                  <c:pt idx="64">
                    <c:v>21</c:v>
                  </c:pt>
                  <c:pt idx="65">
                    <c:v>22</c:v>
                  </c:pt>
                  <c:pt idx="66">
                    <c:v>23</c:v>
                  </c:pt>
                  <c:pt idx="67">
                    <c:v>24</c:v>
                  </c:pt>
                  <c:pt idx="68">
                    <c:v>25</c:v>
                  </c:pt>
                  <c:pt idx="69">
                    <c:v>26</c:v>
                  </c:pt>
                  <c:pt idx="70">
                    <c:v>27</c:v>
                  </c:pt>
                  <c:pt idx="71">
                    <c:v>28</c:v>
                  </c:pt>
                  <c:pt idx="72">
                    <c:v>29</c:v>
                  </c:pt>
                  <c:pt idx="73">
                    <c:v>30</c:v>
                  </c:pt>
                  <c:pt idx="74">
                    <c:v>31</c:v>
                  </c:pt>
                  <c:pt idx="75">
                    <c:v>32</c:v>
                  </c:pt>
                  <c:pt idx="76">
                    <c:v>33</c:v>
                  </c:pt>
                  <c:pt idx="77">
                    <c:v>34</c:v>
                  </c:pt>
                  <c:pt idx="78">
                    <c:v>35</c:v>
                  </c:pt>
                  <c:pt idx="79">
                    <c:v>36</c:v>
                  </c:pt>
                  <c:pt idx="80">
                    <c:v>37</c:v>
                  </c:pt>
                  <c:pt idx="81">
                    <c:v>38</c:v>
                  </c:pt>
                  <c:pt idx="82">
                    <c:v>39</c:v>
                  </c:pt>
                  <c:pt idx="83">
                    <c:v>40</c:v>
                  </c:pt>
                  <c:pt idx="84">
                    <c:v>41</c:v>
                  </c:pt>
                  <c:pt idx="85">
                    <c:v>42</c:v>
                  </c:pt>
                  <c:pt idx="86">
                    <c:v>43</c:v>
                  </c:pt>
                  <c:pt idx="87">
                    <c:v>44</c:v>
                  </c:pt>
                  <c:pt idx="88">
                    <c:v>45</c:v>
                  </c:pt>
                  <c:pt idx="89">
                    <c:v>46</c:v>
                  </c:pt>
                  <c:pt idx="90">
                    <c:v>47</c:v>
                  </c:pt>
                  <c:pt idx="91">
                    <c:v>48</c:v>
                  </c:pt>
                  <c:pt idx="92">
                    <c:v>49</c:v>
                  </c:pt>
                  <c:pt idx="93">
                    <c:v>50</c:v>
                  </c:pt>
                  <c:pt idx="94">
                    <c:v>51</c:v>
                  </c:pt>
                  <c:pt idx="95">
                    <c:v>52</c:v>
                  </c:pt>
                  <c:pt idx="96">
                    <c:v>1</c:v>
                  </c:pt>
                  <c:pt idx="97">
                    <c:v>2</c:v>
                  </c:pt>
                  <c:pt idx="98">
                    <c:v>3</c:v>
                  </c:pt>
                  <c:pt idx="99">
                    <c:v>4</c:v>
                  </c:pt>
                  <c:pt idx="100">
                    <c:v>5</c:v>
                  </c:pt>
                  <c:pt idx="101">
                    <c:v>6</c:v>
                  </c:pt>
                  <c:pt idx="102">
                    <c:v>7</c:v>
                  </c:pt>
                  <c:pt idx="103">
                    <c:v>8</c:v>
                  </c:pt>
                  <c:pt idx="104">
                    <c:v>9</c:v>
                  </c:pt>
                </c:lvl>
                <c:lvl>
                  <c:pt idx="0">
                    <c:v>2020</c:v>
                  </c:pt>
                  <c:pt idx="44">
                    <c:v>2021</c:v>
                  </c:pt>
                  <c:pt idx="96">
                    <c:v>2022</c:v>
                  </c:pt>
                </c:lvl>
              </c:multiLvlStrCache>
            </c:multiLvlStrRef>
          </c:cat>
          <c:val>
            <c:numRef>
              <c:f>newcovclade!$F$2:$F$106</c:f>
              <c:numCache>
                <c:formatCode>General</c:formatCode>
                <c:ptCount val="10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1</c:v>
                </c:pt>
                <c:pt idx="45">
                  <c:v>1</c:v>
                </c:pt>
                <c:pt idx="46">
                  <c:v>1</c:v>
                </c:pt>
                <c:pt idx="47">
                  <c:v>0</c:v>
                </c:pt>
                <c:pt idx="48">
                  <c:v>0</c:v>
                </c:pt>
                <c:pt idx="49">
                  <c:v>0</c:v>
                </c:pt>
                <c:pt idx="50">
                  <c:v>0</c:v>
                </c:pt>
                <c:pt idx="51">
                  <c:v>1</c:v>
                </c:pt>
                <c:pt idx="52">
                  <c:v>0</c:v>
                </c:pt>
                <c:pt idx="53">
                  <c:v>4</c:v>
                </c:pt>
                <c:pt idx="54">
                  <c:v>11</c:v>
                </c:pt>
                <c:pt idx="55">
                  <c:v>4</c:v>
                </c:pt>
                <c:pt idx="56">
                  <c:v>10</c:v>
                </c:pt>
                <c:pt idx="57">
                  <c:v>0</c:v>
                </c:pt>
                <c:pt idx="58">
                  <c:v>6</c:v>
                </c:pt>
                <c:pt idx="59">
                  <c:v>3</c:v>
                </c:pt>
                <c:pt idx="60">
                  <c:v>3</c:v>
                </c:pt>
                <c:pt idx="61">
                  <c:v>17</c:v>
                </c:pt>
                <c:pt idx="62">
                  <c:v>23</c:v>
                </c:pt>
                <c:pt idx="63">
                  <c:v>37</c:v>
                </c:pt>
                <c:pt idx="64">
                  <c:v>89</c:v>
                </c:pt>
                <c:pt idx="65">
                  <c:v>202</c:v>
                </c:pt>
                <c:pt idx="66">
                  <c:v>290</c:v>
                </c:pt>
                <c:pt idx="67">
                  <c:v>523</c:v>
                </c:pt>
                <c:pt idx="68">
                  <c:v>718</c:v>
                </c:pt>
                <c:pt idx="69">
                  <c:v>975</c:v>
                </c:pt>
                <c:pt idx="70">
                  <c:v>1017</c:v>
                </c:pt>
                <c:pt idx="71">
                  <c:v>869</c:v>
                </c:pt>
                <c:pt idx="72">
                  <c:v>738</c:v>
                </c:pt>
                <c:pt idx="73">
                  <c:v>898</c:v>
                </c:pt>
                <c:pt idx="74">
                  <c:v>701</c:v>
                </c:pt>
                <c:pt idx="75">
                  <c:v>613</c:v>
                </c:pt>
                <c:pt idx="76">
                  <c:v>719</c:v>
                </c:pt>
                <c:pt idx="77">
                  <c:v>615</c:v>
                </c:pt>
                <c:pt idx="78">
                  <c:v>642</c:v>
                </c:pt>
                <c:pt idx="79">
                  <c:v>526</c:v>
                </c:pt>
                <c:pt idx="80">
                  <c:v>435</c:v>
                </c:pt>
                <c:pt idx="81">
                  <c:v>323</c:v>
                </c:pt>
                <c:pt idx="82">
                  <c:v>200</c:v>
                </c:pt>
                <c:pt idx="83">
                  <c:v>229</c:v>
                </c:pt>
                <c:pt idx="84">
                  <c:v>215</c:v>
                </c:pt>
                <c:pt idx="85">
                  <c:v>135</c:v>
                </c:pt>
                <c:pt idx="86">
                  <c:v>95</c:v>
                </c:pt>
                <c:pt idx="87">
                  <c:v>49</c:v>
                </c:pt>
                <c:pt idx="88">
                  <c:v>36</c:v>
                </c:pt>
                <c:pt idx="89">
                  <c:v>40</c:v>
                </c:pt>
                <c:pt idx="90">
                  <c:v>45</c:v>
                </c:pt>
                <c:pt idx="91">
                  <c:v>18</c:v>
                </c:pt>
                <c:pt idx="92">
                  <c:v>4</c:v>
                </c:pt>
                <c:pt idx="93">
                  <c:v>1</c:v>
                </c:pt>
                <c:pt idx="94">
                  <c:v>3</c:v>
                </c:pt>
                <c:pt idx="95">
                  <c:v>1</c:v>
                </c:pt>
                <c:pt idx="96">
                  <c:v>1</c:v>
                </c:pt>
                <c:pt idx="97">
                  <c:v>2</c:v>
                </c:pt>
                <c:pt idx="98">
                  <c:v>1</c:v>
                </c:pt>
                <c:pt idx="99">
                  <c:v>2</c:v>
                </c:pt>
                <c:pt idx="100">
                  <c:v>0</c:v>
                </c:pt>
                <c:pt idx="101">
                  <c:v>1</c:v>
                </c:pt>
                <c:pt idx="102">
                  <c:v>1</c:v>
                </c:pt>
                <c:pt idx="103">
                  <c:v>2</c:v>
                </c:pt>
                <c:pt idx="104">
                  <c:v>2</c:v>
                </c:pt>
              </c:numCache>
            </c:numRef>
          </c:val>
          <c:extLst>
            <c:ext xmlns:c16="http://schemas.microsoft.com/office/drawing/2014/chart" uri="{C3380CC4-5D6E-409C-BE32-E72D297353CC}">
              <c16:uniqueId val="{00000003-AD2B-45E9-9A99-F29A0DB1E143}"/>
            </c:ext>
          </c:extLst>
        </c:ser>
        <c:ser>
          <c:idx val="5"/>
          <c:order val="5"/>
          <c:tx>
            <c:strRef>
              <c:f>newcovclade!$G$1</c:f>
              <c:strCache>
                <c:ptCount val="1"/>
                <c:pt idx="0">
                  <c:v>Eta (21D) </c:v>
                </c:pt>
              </c:strCache>
            </c:strRef>
          </c:tx>
          <c:spPr>
            <a:solidFill>
              <a:schemeClr val="accent4">
                <a:lumMod val="60000"/>
                <a:lumOff val="40000"/>
              </a:schemeClr>
            </a:solidFill>
            <a:ln>
              <a:noFill/>
            </a:ln>
            <a:effectLst/>
          </c:spPr>
          <c:invertIfNegative val="0"/>
          <c:cat>
            <c:multiLvlStrRef>
              <c:f>newcovclade!$A$2:$B$106</c:f>
              <c:multiLvlStrCache>
                <c:ptCount val="105"/>
                <c:lvl>
                  <c:pt idx="0">
                    <c:v>10</c:v>
                  </c:pt>
                  <c:pt idx="1">
                    <c:v>11</c:v>
                  </c:pt>
                  <c:pt idx="2">
                    <c:v>12</c:v>
                  </c:pt>
                  <c:pt idx="3">
                    <c:v>13</c:v>
                  </c:pt>
                  <c:pt idx="4">
                    <c:v>14</c:v>
                  </c:pt>
                  <c:pt idx="5">
                    <c:v>15</c:v>
                  </c:pt>
                  <c:pt idx="6">
                    <c:v>16</c:v>
                  </c:pt>
                  <c:pt idx="7">
                    <c:v>17</c:v>
                  </c:pt>
                  <c:pt idx="8">
                    <c:v>18</c:v>
                  </c:pt>
                  <c:pt idx="9">
                    <c:v>19</c:v>
                  </c:pt>
                  <c:pt idx="10">
                    <c:v>20</c:v>
                  </c:pt>
                  <c:pt idx="11">
                    <c:v>21</c:v>
                  </c:pt>
                  <c:pt idx="12">
                    <c:v>22</c:v>
                  </c:pt>
                  <c:pt idx="13">
                    <c:v>23</c:v>
                  </c:pt>
                  <c:pt idx="14">
                    <c:v>24</c:v>
                  </c:pt>
                  <c:pt idx="15">
                    <c:v>25</c:v>
                  </c:pt>
                  <c:pt idx="16">
                    <c:v>26</c:v>
                  </c:pt>
                  <c:pt idx="17">
                    <c:v>27</c:v>
                  </c:pt>
                  <c:pt idx="18">
                    <c:v>28</c:v>
                  </c:pt>
                  <c:pt idx="19">
                    <c:v>29</c:v>
                  </c:pt>
                  <c:pt idx="20">
                    <c:v>30</c:v>
                  </c:pt>
                  <c:pt idx="21">
                    <c:v>31</c:v>
                  </c:pt>
                  <c:pt idx="22">
                    <c:v>32</c:v>
                  </c:pt>
                  <c:pt idx="23">
                    <c:v>33</c:v>
                  </c:pt>
                  <c:pt idx="24">
                    <c:v>34</c:v>
                  </c:pt>
                  <c:pt idx="25">
                    <c:v>35</c:v>
                  </c:pt>
                  <c:pt idx="26">
                    <c:v>36</c:v>
                  </c:pt>
                  <c:pt idx="27">
                    <c:v>37</c:v>
                  </c:pt>
                  <c:pt idx="28">
                    <c:v>38</c:v>
                  </c:pt>
                  <c:pt idx="29">
                    <c:v>39</c:v>
                  </c:pt>
                  <c:pt idx="30">
                    <c:v>40</c:v>
                  </c:pt>
                  <c:pt idx="31">
                    <c:v>41</c:v>
                  </c:pt>
                  <c:pt idx="32">
                    <c:v>42</c:v>
                  </c:pt>
                  <c:pt idx="33">
                    <c:v>43</c:v>
                  </c:pt>
                  <c:pt idx="34">
                    <c:v>44</c:v>
                  </c:pt>
                  <c:pt idx="35">
                    <c:v>45</c:v>
                  </c:pt>
                  <c:pt idx="36">
                    <c:v>46</c:v>
                  </c:pt>
                  <c:pt idx="37">
                    <c:v>47</c:v>
                  </c:pt>
                  <c:pt idx="38">
                    <c:v>48</c:v>
                  </c:pt>
                  <c:pt idx="39">
                    <c:v>49</c:v>
                  </c:pt>
                  <c:pt idx="40">
                    <c:v>50</c:v>
                  </c:pt>
                  <c:pt idx="41">
                    <c:v>51</c:v>
                  </c:pt>
                  <c:pt idx="42">
                    <c:v>52</c:v>
                  </c:pt>
                  <c:pt idx="43">
                    <c:v>53</c:v>
                  </c:pt>
                  <c:pt idx="44">
                    <c:v>1</c:v>
                  </c:pt>
                  <c:pt idx="45">
                    <c:v>2</c:v>
                  </c:pt>
                  <c:pt idx="46">
                    <c:v>3</c:v>
                  </c:pt>
                  <c:pt idx="47">
                    <c:v>4</c:v>
                  </c:pt>
                  <c:pt idx="48">
                    <c:v>5</c:v>
                  </c:pt>
                  <c:pt idx="49">
                    <c:v>6</c:v>
                  </c:pt>
                  <c:pt idx="50">
                    <c:v>7</c:v>
                  </c:pt>
                  <c:pt idx="51">
                    <c:v>8</c:v>
                  </c:pt>
                  <c:pt idx="52">
                    <c:v>9</c:v>
                  </c:pt>
                  <c:pt idx="53">
                    <c:v>10</c:v>
                  </c:pt>
                  <c:pt idx="54">
                    <c:v>11</c:v>
                  </c:pt>
                  <c:pt idx="55">
                    <c:v>12</c:v>
                  </c:pt>
                  <c:pt idx="56">
                    <c:v>13</c:v>
                  </c:pt>
                  <c:pt idx="57">
                    <c:v>14</c:v>
                  </c:pt>
                  <c:pt idx="58">
                    <c:v>15</c:v>
                  </c:pt>
                  <c:pt idx="59">
                    <c:v>16</c:v>
                  </c:pt>
                  <c:pt idx="60">
                    <c:v>17</c:v>
                  </c:pt>
                  <c:pt idx="61">
                    <c:v>18</c:v>
                  </c:pt>
                  <c:pt idx="62">
                    <c:v>19</c:v>
                  </c:pt>
                  <c:pt idx="63">
                    <c:v>20</c:v>
                  </c:pt>
                  <c:pt idx="64">
                    <c:v>21</c:v>
                  </c:pt>
                  <c:pt idx="65">
                    <c:v>22</c:v>
                  </c:pt>
                  <c:pt idx="66">
                    <c:v>23</c:v>
                  </c:pt>
                  <c:pt idx="67">
                    <c:v>24</c:v>
                  </c:pt>
                  <c:pt idx="68">
                    <c:v>25</c:v>
                  </c:pt>
                  <c:pt idx="69">
                    <c:v>26</c:v>
                  </c:pt>
                  <c:pt idx="70">
                    <c:v>27</c:v>
                  </c:pt>
                  <c:pt idx="71">
                    <c:v>28</c:v>
                  </c:pt>
                  <c:pt idx="72">
                    <c:v>29</c:v>
                  </c:pt>
                  <c:pt idx="73">
                    <c:v>30</c:v>
                  </c:pt>
                  <c:pt idx="74">
                    <c:v>31</c:v>
                  </c:pt>
                  <c:pt idx="75">
                    <c:v>32</c:v>
                  </c:pt>
                  <c:pt idx="76">
                    <c:v>33</c:v>
                  </c:pt>
                  <c:pt idx="77">
                    <c:v>34</c:v>
                  </c:pt>
                  <c:pt idx="78">
                    <c:v>35</c:v>
                  </c:pt>
                  <c:pt idx="79">
                    <c:v>36</c:v>
                  </c:pt>
                  <c:pt idx="80">
                    <c:v>37</c:v>
                  </c:pt>
                  <c:pt idx="81">
                    <c:v>38</c:v>
                  </c:pt>
                  <c:pt idx="82">
                    <c:v>39</c:v>
                  </c:pt>
                  <c:pt idx="83">
                    <c:v>40</c:v>
                  </c:pt>
                  <c:pt idx="84">
                    <c:v>41</c:v>
                  </c:pt>
                  <c:pt idx="85">
                    <c:v>42</c:v>
                  </c:pt>
                  <c:pt idx="86">
                    <c:v>43</c:v>
                  </c:pt>
                  <c:pt idx="87">
                    <c:v>44</c:v>
                  </c:pt>
                  <c:pt idx="88">
                    <c:v>45</c:v>
                  </c:pt>
                  <c:pt idx="89">
                    <c:v>46</c:v>
                  </c:pt>
                  <c:pt idx="90">
                    <c:v>47</c:v>
                  </c:pt>
                  <c:pt idx="91">
                    <c:v>48</c:v>
                  </c:pt>
                  <c:pt idx="92">
                    <c:v>49</c:v>
                  </c:pt>
                  <c:pt idx="93">
                    <c:v>50</c:v>
                  </c:pt>
                  <c:pt idx="94">
                    <c:v>51</c:v>
                  </c:pt>
                  <c:pt idx="95">
                    <c:v>52</c:v>
                  </c:pt>
                  <c:pt idx="96">
                    <c:v>1</c:v>
                  </c:pt>
                  <c:pt idx="97">
                    <c:v>2</c:v>
                  </c:pt>
                  <c:pt idx="98">
                    <c:v>3</c:v>
                  </c:pt>
                  <c:pt idx="99">
                    <c:v>4</c:v>
                  </c:pt>
                  <c:pt idx="100">
                    <c:v>5</c:v>
                  </c:pt>
                  <c:pt idx="101">
                    <c:v>6</c:v>
                  </c:pt>
                  <c:pt idx="102">
                    <c:v>7</c:v>
                  </c:pt>
                  <c:pt idx="103">
                    <c:v>8</c:v>
                  </c:pt>
                  <c:pt idx="104">
                    <c:v>9</c:v>
                  </c:pt>
                </c:lvl>
                <c:lvl>
                  <c:pt idx="0">
                    <c:v>2020</c:v>
                  </c:pt>
                  <c:pt idx="44">
                    <c:v>2021</c:v>
                  </c:pt>
                  <c:pt idx="96">
                    <c:v>2022</c:v>
                  </c:pt>
                </c:lvl>
              </c:multiLvlStrCache>
            </c:multiLvlStrRef>
          </c:cat>
          <c:val>
            <c:numRef>
              <c:f>newcovclade!$G$2:$G$106</c:f>
              <c:numCache>
                <c:formatCode>General</c:formatCode>
                <c:ptCount val="10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1</c:v>
                </c:pt>
                <c:pt idx="54">
                  <c:v>0</c:v>
                </c:pt>
                <c:pt idx="55">
                  <c:v>0</c:v>
                </c:pt>
                <c:pt idx="56">
                  <c:v>0</c:v>
                </c:pt>
                <c:pt idx="57">
                  <c:v>0</c:v>
                </c:pt>
                <c:pt idx="58">
                  <c:v>1</c:v>
                </c:pt>
                <c:pt idx="59">
                  <c:v>0</c:v>
                </c:pt>
                <c:pt idx="60">
                  <c:v>1</c:v>
                </c:pt>
                <c:pt idx="61">
                  <c:v>2</c:v>
                </c:pt>
                <c:pt idx="62">
                  <c:v>7</c:v>
                </c:pt>
                <c:pt idx="63">
                  <c:v>0</c:v>
                </c:pt>
                <c:pt idx="64">
                  <c:v>4</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numCache>
            </c:numRef>
          </c:val>
          <c:extLst>
            <c:ext xmlns:c16="http://schemas.microsoft.com/office/drawing/2014/chart" uri="{C3380CC4-5D6E-409C-BE32-E72D297353CC}">
              <c16:uniqueId val="{00000004-AD2B-45E9-9A99-F29A0DB1E143}"/>
            </c:ext>
          </c:extLst>
        </c:ser>
        <c:ser>
          <c:idx val="6"/>
          <c:order val="6"/>
          <c:tx>
            <c:strRef>
              <c:f>newcovclade!$H$1</c:f>
              <c:strCache>
                <c:ptCount val="1"/>
                <c:pt idx="0">
                  <c:v> Kappa (21B) </c:v>
                </c:pt>
              </c:strCache>
            </c:strRef>
          </c:tx>
          <c:spPr>
            <a:solidFill>
              <a:schemeClr val="accent5">
                <a:lumMod val="60000"/>
                <a:lumOff val="40000"/>
              </a:schemeClr>
            </a:solidFill>
            <a:ln>
              <a:noFill/>
            </a:ln>
            <a:effectLst/>
          </c:spPr>
          <c:invertIfNegative val="0"/>
          <c:cat>
            <c:multiLvlStrRef>
              <c:f>newcovclade!$A$2:$B$106</c:f>
              <c:multiLvlStrCache>
                <c:ptCount val="105"/>
                <c:lvl>
                  <c:pt idx="0">
                    <c:v>10</c:v>
                  </c:pt>
                  <c:pt idx="1">
                    <c:v>11</c:v>
                  </c:pt>
                  <c:pt idx="2">
                    <c:v>12</c:v>
                  </c:pt>
                  <c:pt idx="3">
                    <c:v>13</c:v>
                  </c:pt>
                  <c:pt idx="4">
                    <c:v>14</c:v>
                  </c:pt>
                  <c:pt idx="5">
                    <c:v>15</c:v>
                  </c:pt>
                  <c:pt idx="6">
                    <c:v>16</c:v>
                  </c:pt>
                  <c:pt idx="7">
                    <c:v>17</c:v>
                  </c:pt>
                  <c:pt idx="8">
                    <c:v>18</c:v>
                  </c:pt>
                  <c:pt idx="9">
                    <c:v>19</c:v>
                  </c:pt>
                  <c:pt idx="10">
                    <c:v>20</c:v>
                  </c:pt>
                  <c:pt idx="11">
                    <c:v>21</c:v>
                  </c:pt>
                  <c:pt idx="12">
                    <c:v>22</c:v>
                  </c:pt>
                  <c:pt idx="13">
                    <c:v>23</c:v>
                  </c:pt>
                  <c:pt idx="14">
                    <c:v>24</c:v>
                  </c:pt>
                  <c:pt idx="15">
                    <c:v>25</c:v>
                  </c:pt>
                  <c:pt idx="16">
                    <c:v>26</c:v>
                  </c:pt>
                  <c:pt idx="17">
                    <c:v>27</c:v>
                  </c:pt>
                  <c:pt idx="18">
                    <c:v>28</c:v>
                  </c:pt>
                  <c:pt idx="19">
                    <c:v>29</c:v>
                  </c:pt>
                  <c:pt idx="20">
                    <c:v>30</c:v>
                  </c:pt>
                  <c:pt idx="21">
                    <c:v>31</c:v>
                  </c:pt>
                  <c:pt idx="22">
                    <c:v>32</c:v>
                  </c:pt>
                  <c:pt idx="23">
                    <c:v>33</c:v>
                  </c:pt>
                  <c:pt idx="24">
                    <c:v>34</c:v>
                  </c:pt>
                  <c:pt idx="25">
                    <c:v>35</c:v>
                  </c:pt>
                  <c:pt idx="26">
                    <c:v>36</c:v>
                  </c:pt>
                  <c:pt idx="27">
                    <c:v>37</c:v>
                  </c:pt>
                  <c:pt idx="28">
                    <c:v>38</c:v>
                  </c:pt>
                  <c:pt idx="29">
                    <c:v>39</c:v>
                  </c:pt>
                  <c:pt idx="30">
                    <c:v>40</c:v>
                  </c:pt>
                  <c:pt idx="31">
                    <c:v>41</c:v>
                  </c:pt>
                  <c:pt idx="32">
                    <c:v>42</c:v>
                  </c:pt>
                  <c:pt idx="33">
                    <c:v>43</c:v>
                  </c:pt>
                  <c:pt idx="34">
                    <c:v>44</c:v>
                  </c:pt>
                  <c:pt idx="35">
                    <c:v>45</c:v>
                  </c:pt>
                  <c:pt idx="36">
                    <c:v>46</c:v>
                  </c:pt>
                  <c:pt idx="37">
                    <c:v>47</c:v>
                  </c:pt>
                  <c:pt idx="38">
                    <c:v>48</c:v>
                  </c:pt>
                  <c:pt idx="39">
                    <c:v>49</c:v>
                  </c:pt>
                  <c:pt idx="40">
                    <c:v>50</c:v>
                  </c:pt>
                  <c:pt idx="41">
                    <c:v>51</c:v>
                  </c:pt>
                  <c:pt idx="42">
                    <c:v>52</c:v>
                  </c:pt>
                  <c:pt idx="43">
                    <c:v>53</c:v>
                  </c:pt>
                  <c:pt idx="44">
                    <c:v>1</c:v>
                  </c:pt>
                  <c:pt idx="45">
                    <c:v>2</c:v>
                  </c:pt>
                  <c:pt idx="46">
                    <c:v>3</c:v>
                  </c:pt>
                  <c:pt idx="47">
                    <c:v>4</c:v>
                  </c:pt>
                  <c:pt idx="48">
                    <c:v>5</c:v>
                  </c:pt>
                  <c:pt idx="49">
                    <c:v>6</c:v>
                  </c:pt>
                  <c:pt idx="50">
                    <c:v>7</c:v>
                  </c:pt>
                  <c:pt idx="51">
                    <c:v>8</c:v>
                  </c:pt>
                  <c:pt idx="52">
                    <c:v>9</c:v>
                  </c:pt>
                  <c:pt idx="53">
                    <c:v>10</c:v>
                  </c:pt>
                  <c:pt idx="54">
                    <c:v>11</c:v>
                  </c:pt>
                  <c:pt idx="55">
                    <c:v>12</c:v>
                  </c:pt>
                  <c:pt idx="56">
                    <c:v>13</c:v>
                  </c:pt>
                  <c:pt idx="57">
                    <c:v>14</c:v>
                  </c:pt>
                  <c:pt idx="58">
                    <c:v>15</c:v>
                  </c:pt>
                  <c:pt idx="59">
                    <c:v>16</c:v>
                  </c:pt>
                  <c:pt idx="60">
                    <c:v>17</c:v>
                  </c:pt>
                  <c:pt idx="61">
                    <c:v>18</c:v>
                  </c:pt>
                  <c:pt idx="62">
                    <c:v>19</c:v>
                  </c:pt>
                  <c:pt idx="63">
                    <c:v>20</c:v>
                  </c:pt>
                  <c:pt idx="64">
                    <c:v>21</c:v>
                  </c:pt>
                  <c:pt idx="65">
                    <c:v>22</c:v>
                  </c:pt>
                  <c:pt idx="66">
                    <c:v>23</c:v>
                  </c:pt>
                  <c:pt idx="67">
                    <c:v>24</c:v>
                  </c:pt>
                  <c:pt idx="68">
                    <c:v>25</c:v>
                  </c:pt>
                  <c:pt idx="69">
                    <c:v>26</c:v>
                  </c:pt>
                  <c:pt idx="70">
                    <c:v>27</c:v>
                  </c:pt>
                  <c:pt idx="71">
                    <c:v>28</c:v>
                  </c:pt>
                  <c:pt idx="72">
                    <c:v>29</c:v>
                  </c:pt>
                  <c:pt idx="73">
                    <c:v>30</c:v>
                  </c:pt>
                  <c:pt idx="74">
                    <c:v>31</c:v>
                  </c:pt>
                  <c:pt idx="75">
                    <c:v>32</c:v>
                  </c:pt>
                  <c:pt idx="76">
                    <c:v>33</c:v>
                  </c:pt>
                  <c:pt idx="77">
                    <c:v>34</c:v>
                  </c:pt>
                  <c:pt idx="78">
                    <c:v>35</c:v>
                  </c:pt>
                  <c:pt idx="79">
                    <c:v>36</c:v>
                  </c:pt>
                  <c:pt idx="80">
                    <c:v>37</c:v>
                  </c:pt>
                  <c:pt idx="81">
                    <c:v>38</c:v>
                  </c:pt>
                  <c:pt idx="82">
                    <c:v>39</c:v>
                  </c:pt>
                  <c:pt idx="83">
                    <c:v>40</c:v>
                  </c:pt>
                  <c:pt idx="84">
                    <c:v>41</c:v>
                  </c:pt>
                  <c:pt idx="85">
                    <c:v>42</c:v>
                  </c:pt>
                  <c:pt idx="86">
                    <c:v>43</c:v>
                  </c:pt>
                  <c:pt idx="87">
                    <c:v>44</c:v>
                  </c:pt>
                  <c:pt idx="88">
                    <c:v>45</c:v>
                  </c:pt>
                  <c:pt idx="89">
                    <c:v>46</c:v>
                  </c:pt>
                  <c:pt idx="90">
                    <c:v>47</c:v>
                  </c:pt>
                  <c:pt idx="91">
                    <c:v>48</c:v>
                  </c:pt>
                  <c:pt idx="92">
                    <c:v>49</c:v>
                  </c:pt>
                  <c:pt idx="93">
                    <c:v>50</c:v>
                  </c:pt>
                  <c:pt idx="94">
                    <c:v>51</c:v>
                  </c:pt>
                  <c:pt idx="95">
                    <c:v>52</c:v>
                  </c:pt>
                  <c:pt idx="96">
                    <c:v>1</c:v>
                  </c:pt>
                  <c:pt idx="97">
                    <c:v>2</c:v>
                  </c:pt>
                  <c:pt idx="98">
                    <c:v>3</c:v>
                  </c:pt>
                  <c:pt idx="99">
                    <c:v>4</c:v>
                  </c:pt>
                  <c:pt idx="100">
                    <c:v>5</c:v>
                  </c:pt>
                  <c:pt idx="101">
                    <c:v>6</c:v>
                  </c:pt>
                  <c:pt idx="102">
                    <c:v>7</c:v>
                  </c:pt>
                  <c:pt idx="103">
                    <c:v>8</c:v>
                  </c:pt>
                  <c:pt idx="104">
                    <c:v>9</c:v>
                  </c:pt>
                </c:lvl>
                <c:lvl>
                  <c:pt idx="0">
                    <c:v>2020</c:v>
                  </c:pt>
                  <c:pt idx="44">
                    <c:v>2021</c:v>
                  </c:pt>
                  <c:pt idx="96">
                    <c:v>2022</c:v>
                  </c:pt>
                </c:lvl>
              </c:multiLvlStrCache>
            </c:multiLvlStrRef>
          </c:cat>
          <c:val>
            <c:numRef>
              <c:f>newcovclade!$H$2:$H$106</c:f>
              <c:numCache>
                <c:formatCode>General</c:formatCode>
                <c:ptCount val="10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1</c:v>
                </c:pt>
                <c:pt idx="60">
                  <c:v>0</c:v>
                </c:pt>
                <c:pt idx="61">
                  <c:v>0</c:v>
                </c:pt>
                <c:pt idx="62">
                  <c:v>0</c:v>
                </c:pt>
                <c:pt idx="63">
                  <c:v>1</c:v>
                </c:pt>
                <c:pt idx="64">
                  <c:v>0</c:v>
                </c:pt>
                <c:pt idx="65">
                  <c:v>4</c:v>
                </c:pt>
                <c:pt idx="66">
                  <c:v>6</c:v>
                </c:pt>
                <c:pt idx="67">
                  <c:v>2</c:v>
                </c:pt>
                <c:pt idx="68">
                  <c:v>0</c:v>
                </c:pt>
                <c:pt idx="69">
                  <c:v>0</c:v>
                </c:pt>
                <c:pt idx="70">
                  <c:v>1</c:v>
                </c:pt>
                <c:pt idx="71">
                  <c:v>1</c:v>
                </c:pt>
                <c:pt idx="72">
                  <c:v>0</c:v>
                </c:pt>
                <c:pt idx="73">
                  <c:v>0</c:v>
                </c:pt>
                <c:pt idx="74">
                  <c:v>1</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numCache>
            </c:numRef>
          </c:val>
          <c:extLst>
            <c:ext xmlns:c16="http://schemas.microsoft.com/office/drawing/2014/chart" uri="{C3380CC4-5D6E-409C-BE32-E72D297353CC}">
              <c16:uniqueId val="{00000005-AD2B-45E9-9A99-F29A0DB1E143}"/>
            </c:ext>
          </c:extLst>
        </c:ser>
        <c:ser>
          <c:idx val="7"/>
          <c:order val="7"/>
          <c:tx>
            <c:strRef>
              <c:f>newcovclade!$I$1</c:f>
              <c:strCache>
                <c:ptCount val="1"/>
                <c:pt idx="0">
                  <c:v>Omicron (21K, 21L,2M) </c:v>
                </c:pt>
              </c:strCache>
            </c:strRef>
          </c:tx>
          <c:spPr>
            <a:solidFill>
              <a:srgbClr val="FF0000"/>
            </a:solidFill>
            <a:ln>
              <a:noFill/>
            </a:ln>
            <a:effectLst/>
          </c:spPr>
          <c:invertIfNegative val="0"/>
          <c:cat>
            <c:multiLvlStrRef>
              <c:f>newcovclade!$A$2:$B$106</c:f>
              <c:multiLvlStrCache>
                <c:ptCount val="105"/>
                <c:lvl>
                  <c:pt idx="0">
                    <c:v>10</c:v>
                  </c:pt>
                  <c:pt idx="1">
                    <c:v>11</c:v>
                  </c:pt>
                  <c:pt idx="2">
                    <c:v>12</c:v>
                  </c:pt>
                  <c:pt idx="3">
                    <c:v>13</c:v>
                  </c:pt>
                  <c:pt idx="4">
                    <c:v>14</c:v>
                  </c:pt>
                  <c:pt idx="5">
                    <c:v>15</c:v>
                  </c:pt>
                  <c:pt idx="6">
                    <c:v>16</c:v>
                  </c:pt>
                  <c:pt idx="7">
                    <c:v>17</c:v>
                  </c:pt>
                  <c:pt idx="8">
                    <c:v>18</c:v>
                  </c:pt>
                  <c:pt idx="9">
                    <c:v>19</c:v>
                  </c:pt>
                  <c:pt idx="10">
                    <c:v>20</c:v>
                  </c:pt>
                  <c:pt idx="11">
                    <c:v>21</c:v>
                  </c:pt>
                  <c:pt idx="12">
                    <c:v>22</c:v>
                  </c:pt>
                  <c:pt idx="13">
                    <c:v>23</c:v>
                  </c:pt>
                  <c:pt idx="14">
                    <c:v>24</c:v>
                  </c:pt>
                  <c:pt idx="15">
                    <c:v>25</c:v>
                  </c:pt>
                  <c:pt idx="16">
                    <c:v>26</c:v>
                  </c:pt>
                  <c:pt idx="17">
                    <c:v>27</c:v>
                  </c:pt>
                  <c:pt idx="18">
                    <c:v>28</c:v>
                  </c:pt>
                  <c:pt idx="19">
                    <c:v>29</c:v>
                  </c:pt>
                  <c:pt idx="20">
                    <c:v>30</c:v>
                  </c:pt>
                  <c:pt idx="21">
                    <c:v>31</c:v>
                  </c:pt>
                  <c:pt idx="22">
                    <c:v>32</c:v>
                  </c:pt>
                  <c:pt idx="23">
                    <c:v>33</c:v>
                  </c:pt>
                  <c:pt idx="24">
                    <c:v>34</c:v>
                  </c:pt>
                  <c:pt idx="25">
                    <c:v>35</c:v>
                  </c:pt>
                  <c:pt idx="26">
                    <c:v>36</c:v>
                  </c:pt>
                  <c:pt idx="27">
                    <c:v>37</c:v>
                  </c:pt>
                  <c:pt idx="28">
                    <c:v>38</c:v>
                  </c:pt>
                  <c:pt idx="29">
                    <c:v>39</c:v>
                  </c:pt>
                  <c:pt idx="30">
                    <c:v>40</c:v>
                  </c:pt>
                  <c:pt idx="31">
                    <c:v>41</c:v>
                  </c:pt>
                  <c:pt idx="32">
                    <c:v>42</c:v>
                  </c:pt>
                  <c:pt idx="33">
                    <c:v>43</c:v>
                  </c:pt>
                  <c:pt idx="34">
                    <c:v>44</c:v>
                  </c:pt>
                  <c:pt idx="35">
                    <c:v>45</c:v>
                  </c:pt>
                  <c:pt idx="36">
                    <c:v>46</c:v>
                  </c:pt>
                  <c:pt idx="37">
                    <c:v>47</c:v>
                  </c:pt>
                  <c:pt idx="38">
                    <c:v>48</c:v>
                  </c:pt>
                  <c:pt idx="39">
                    <c:v>49</c:v>
                  </c:pt>
                  <c:pt idx="40">
                    <c:v>50</c:v>
                  </c:pt>
                  <c:pt idx="41">
                    <c:v>51</c:v>
                  </c:pt>
                  <c:pt idx="42">
                    <c:v>52</c:v>
                  </c:pt>
                  <c:pt idx="43">
                    <c:v>53</c:v>
                  </c:pt>
                  <c:pt idx="44">
                    <c:v>1</c:v>
                  </c:pt>
                  <c:pt idx="45">
                    <c:v>2</c:v>
                  </c:pt>
                  <c:pt idx="46">
                    <c:v>3</c:v>
                  </c:pt>
                  <c:pt idx="47">
                    <c:v>4</c:v>
                  </c:pt>
                  <c:pt idx="48">
                    <c:v>5</c:v>
                  </c:pt>
                  <c:pt idx="49">
                    <c:v>6</c:v>
                  </c:pt>
                  <c:pt idx="50">
                    <c:v>7</c:v>
                  </c:pt>
                  <c:pt idx="51">
                    <c:v>8</c:v>
                  </c:pt>
                  <c:pt idx="52">
                    <c:v>9</c:v>
                  </c:pt>
                  <c:pt idx="53">
                    <c:v>10</c:v>
                  </c:pt>
                  <c:pt idx="54">
                    <c:v>11</c:v>
                  </c:pt>
                  <c:pt idx="55">
                    <c:v>12</c:v>
                  </c:pt>
                  <c:pt idx="56">
                    <c:v>13</c:v>
                  </c:pt>
                  <c:pt idx="57">
                    <c:v>14</c:v>
                  </c:pt>
                  <c:pt idx="58">
                    <c:v>15</c:v>
                  </c:pt>
                  <c:pt idx="59">
                    <c:v>16</c:v>
                  </c:pt>
                  <c:pt idx="60">
                    <c:v>17</c:v>
                  </c:pt>
                  <c:pt idx="61">
                    <c:v>18</c:v>
                  </c:pt>
                  <c:pt idx="62">
                    <c:v>19</c:v>
                  </c:pt>
                  <c:pt idx="63">
                    <c:v>20</c:v>
                  </c:pt>
                  <c:pt idx="64">
                    <c:v>21</c:v>
                  </c:pt>
                  <c:pt idx="65">
                    <c:v>22</c:v>
                  </c:pt>
                  <c:pt idx="66">
                    <c:v>23</c:v>
                  </c:pt>
                  <c:pt idx="67">
                    <c:v>24</c:v>
                  </c:pt>
                  <c:pt idx="68">
                    <c:v>25</c:v>
                  </c:pt>
                  <c:pt idx="69">
                    <c:v>26</c:v>
                  </c:pt>
                  <c:pt idx="70">
                    <c:v>27</c:v>
                  </c:pt>
                  <c:pt idx="71">
                    <c:v>28</c:v>
                  </c:pt>
                  <c:pt idx="72">
                    <c:v>29</c:v>
                  </c:pt>
                  <c:pt idx="73">
                    <c:v>30</c:v>
                  </c:pt>
                  <c:pt idx="74">
                    <c:v>31</c:v>
                  </c:pt>
                  <c:pt idx="75">
                    <c:v>32</c:v>
                  </c:pt>
                  <c:pt idx="76">
                    <c:v>33</c:v>
                  </c:pt>
                  <c:pt idx="77">
                    <c:v>34</c:v>
                  </c:pt>
                  <c:pt idx="78">
                    <c:v>35</c:v>
                  </c:pt>
                  <c:pt idx="79">
                    <c:v>36</c:v>
                  </c:pt>
                  <c:pt idx="80">
                    <c:v>37</c:v>
                  </c:pt>
                  <c:pt idx="81">
                    <c:v>38</c:v>
                  </c:pt>
                  <c:pt idx="82">
                    <c:v>39</c:v>
                  </c:pt>
                  <c:pt idx="83">
                    <c:v>40</c:v>
                  </c:pt>
                  <c:pt idx="84">
                    <c:v>41</c:v>
                  </c:pt>
                  <c:pt idx="85">
                    <c:v>42</c:v>
                  </c:pt>
                  <c:pt idx="86">
                    <c:v>43</c:v>
                  </c:pt>
                  <c:pt idx="87">
                    <c:v>44</c:v>
                  </c:pt>
                  <c:pt idx="88">
                    <c:v>45</c:v>
                  </c:pt>
                  <c:pt idx="89">
                    <c:v>46</c:v>
                  </c:pt>
                  <c:pt idx="90">
                    <c:v>47</c:v>
                  </c:pt>
                  <c:pt idx="91">
                    <c:v>48</c:v>
                  </c:pt>
                  <c:pt idx="92">
                    <c:v>49</c:v>
                  </c:pt>
                  <c:pt idx="93">
                    <c:v>50</c:v>
                  </c:pt>
                  <c:pt idx="94">
                    <c:v>51</c:v>
                  </c:pt>
                  <c:pt idx="95">
                    <c:v>52</c:v>
                  </c:pt>
                  <c:pt idx="96">
                    <c:v>1</c:v>
                  </c:pt>
                  <c:pt idx="97">
                    <c:v>2</c:v>
                  </c:pt>
                  <c:pt idx="98">
                    <c:v>3</c:v>
                  </c:pt>
                  <c:pt idx="99">
                    <c:v>4</c:v>
                  </c:pt>
                  <c:pt idx="100">
                    <c:v>5</c:v>
                  </c:pt>
                  <c:pt idx="101">
                    <c:v>6</c:v>
                  </c:pt>
                  <c:pt idx="102">
                    <c:v>7</c:v>
                  </c:pt>
                  <c:pt idx="103">
                    <c:v>8</c:v>
                  </c:pt>
                  <c:pt idx="104">
                    <c:v>9</c:v>
                  </c:pt>
                </c:lvl>
                <c:lvl>
                  <c:pt idx="0">
                    <c:v>2020</c:v>
                  </c:pt>
                  <c:pt idx="44">
                    <c:v>2021</c:v>
                  </c:pt>
                  <c:pt idx="96">
                    <c:v>2022</c:v>
                  </c:pt>
                </c:lvl>
              </c:multiLvlStrCache>
            </c:multiLvlStrRef>
          </c:cat>
          <c:val>
            <c:numRef>
              <c:f>newcovclade!$I$2:$I$106</c:f>
              <c:numCache>
                <c:formatCode>General</c:formatCode>
                <c:ptCount val="10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1</c:v>
                </c:pt>
                <c:pt idx="78">
                  <c:v>0</c:v>
                </c:pt>
                <c:pt idx="79">
                  <c:v>0</c:v>
                </c:pt>
                <c:pt idx="80">
                  <c:v>0</c:v>
                </c:pt>
                <c:pt idx="81">
                  <c:v>0</c:v>
                </c:pt>
                <c:pt idx="82">
                  <c:v>1</c:v>
                </c:pt>
                <c:pt idx="83">
                  <c:v>0</c:v>
                </c:pt>
                <c:pt idx="84">
                  <c:v>1</c:v>
                </c:pt>
                <c:pt idx="85">
                  <c:v>0</c:v>
                </c:pt>
                <c:pt idx="86">
                  <c:v>2</c:v>
                </c:pt>
                <c:pt idx="87">
                  <c:v>2</c:v>
                </c:pt>
                <c:pt idx="88">
                  <c:v>20</c:v>
                </c:pt>
                <c:pt idx="89">
                  <c:v>251</c:v>
                </c:pt>
                <c:pt idx="90">
                  <c:v>662</c:v>
                </c:pt>
                <c:pt idx="91">
                  <c:v>1407</c:v>
                </c:pt>
                <c:pt idx="92">
                  <c:v>1161</c:v>
                </c:pt>
                <c:pt idx="93">
                  <c:v>1004</c:v>
                </c:pt>
                <c:pt idx="94">
                  <c:v>876</c:v>
                </c:pt>
                <c:pt idx="95">
                  <c:v>620</c:v>
                </c:pt>
                <c:pt idx="96">
                  <c:v>823</c:v>
                </c:pt>
                <c:pt idx="97">
                  <c:v>594</c:v>
                </c:pt>
                <c:pt idx="98">
                  <c:v>696</c:v>
                </c:pt>
                <c:pt idx="99">
                  <c:v>468</c:v>
                </c:pt>
                <c:pt idx="100">
                  <c:v>257</c:v>
                </c:pt>
                <c:pt idx="101">
                  <c:v>273</c:v>
                </c:pt>
                <c:pt idx="102">
                  <c:v>334</c:v>
                </c:pt>
                <c:pt idx="103">
                  <c:v>302</c:v>
                </c:pt>
                <c:pt idx="104">
                  <c:v>205</c:v>
                </c:pt>
              </c:numCache>
            </c:numRef>
          </c:val>
          <c:extLst>
            <c:ext xmlns:c16="http://schemas.microsoft.com/office/drawing/2014/chart" uri="{C3380CC4-5D6E-409C-BE32-E72D297353CC}">
              <c16:uniqueId val="{00000006-AD2B-45E9-9A99-F29A0DB1E143}"/>
            </c:ext>
          </c:extLst>
        </c:ser>
        <c:ser>
          <c:idx val="8"/>
          <c:order val="8"/>
          <c:tx>
            <c:strRef>
              <c:f>newcovclade!$J$1</c:f>
              <c:strCache>
                <c:ptCount val="1"/>
                <c:pt idx="0">
                  <c:v>Ancestral_Strain</c:v>
                </c:pt>
              </c:strCache>
            </c:strRef>
          </c:tx>
          <c:spPr>
            <a:solidFill>
              <a:srgbClr val="0070C0"/>
            </a:solidFill>
            <a:ln>
              <a:noFill/>
            </a:ln>
            <a:effectLst/>
          </c:spPr>
          <c:invertIfNegative val="0"/>
          <c:cat>
            <c:multiLvlStrRef>
              <c:f>newcovclade!$A$2:$B$106</c:f>
              <c:multiLvlStrCache>
                <c:ptCount val="105"/>
                <c:lvl>
                  <c:pt idx="0">
                    <c:v>10</c:v>
                  </c:pt>
                  <c:pt idx="1">
                    <c:v>11</c:v>
                  </c:pt>
                  <c:pt idx="2">
                    <c:v>12</c:v>
                  </c:pt>
                  <c:pt idx="3">
                    <c:v>13</c:v>
                  </c:pt>
                  <c:pt idx="4">
                    <c:v>14</c:v>
                  </c:pt>
                  <c:pt idx="5">
                    <c:v>15</c:v>
                  </c:pt>
                  <c:pt idx="6">
                    <c:v>16</c:v>
                  </c:pt>
                  <c:pt idx="7">
                    <c:v>17</c:v>
                  </c:pt>
                  <c:pt idx="8">
                    <c:v>18</c:v>
                  </c:pt>
                  <c:pt idx="9">
                    <c:v>19</c:v>
                  </c:pt>
                  <c:pt idx="10">
                    <c:v>20</c:v>
                  </c:pt>
                  <c:pt idx="11">
                    <c:v>21</c:v>
                  </c:pt>
                  <c:pt idx="12">
                    <c:v>22</c:v>
                  </c:pt>
                  <c:pt idx="13">
                    <c:v>23</c:v>
                  </c:pt>
                  <c:pt idx="14">
                    <c:v>24</c:v>
                  </c:pt>
                  <c:pt idx="15">
                    <c:v>25</c:v>
                  </c:pt>
                  <c:pt idx="16">
                    <c:v>26</c:v>
                  </c:pt>
                  <c:pt idx="17">
                    <c:v>27</c:v>
                  </c:pt>
                  <c:pt idx="18">
                    <c:v>28</c:v>
                  </c:pt>
                  <c:pt idx="19">
                    <c:v>29</c:v>
                  </c:pt>
                  <c:pt idx="20">
                    <c:v>30</c:v>
                  </c:pt>
                  <c:pt idx="21">
                    <c:v>31</c:v>
                  </c:pt>
                  <c:pt idx="22">
                    <c:v>32</c:v>
                  </c:pt>
                  <c:pt idx="23">
                    <c:v>33</c:v>
                  </c:pt>
                  <c:pt idx="24">
                    <c:v>34</c:v>
                  </c:pt>
                  <c:pt idx="25">
                    <c:v>35</c:v>
                  </c:pt>
                  <c:pt idx="26">
                    <c:v>36</c:v>
                  </c:pt>
                  <c:pt idx="27">
                    <c:v>37</c:v>
                  </c:pt>
                  <c:pt idx="28">
                    <c:v>38</c:v>
                  </c:pt>
                  <c:pt idx="29">
                    <c:v>39</c:v>
                  </c:pt>
                  <c:pt idx="30">
                    <c:v>40</c:v>
                  </c:pt>
                  <c:pt idx="31">
                    <c:v>41</c:v>
                  </c:pt>
                  <c:pt idx="32">
                    <c:v>42</c:v>
                  </c:pt>
                  <c:pt idx="33">
                    <c:v>43</c:v>
                  </c:pt>
                  <c:pt idx="34">
                    <c:v>44</c:v>
                  </c:pt>
                  <c:pt idx="35">
                    <c:v>45</c:v>
                  </c:pt>
                  <c:pt idx="36">
                    <c:v>46</c:v>
                  </c:pt>
                  <c:pt idx="37">
                    <c:v>47</c:v>
                  </c:pt>
                  <c:pt idx="38">
                    <c:v>48</c:v>
                  </c:pt>
                  <c:pt idx="39">
                    <c:v>49</c:v>
                  </c:pt>
                  <c:pt idx="40">
                    <c:v>50</c:v>
                  </c:pt>
                  <c:pt idx="41">
                    <c:v>51</c:v>
                  </c:pt>
                  <c:pt idx="42">
                    <c:v>52</c:v>
                  </c:pt>
                  <c:pt idx="43">
                    <c:v>53</c:v>
                  </c:pt>
                  <c:pt idx="44">
                    <c:v>1</c:v>
                  </c:pt>
                  <c:pt idx="45">
                    <c:v>2</c:v>
                  </c:pt>
                  <c:pt idx="46">
                    <c:v>3</c:v>
                  </c:pt>
                  <c:pt idx="47">
                    <c:v>4</c:v>
                  </c:pt>
                  <c:pt idx="48">
                    <c:v>5</c:v>
                  </c:pt>
                  <c:pt idx="49">
                    <c:v>6</c:v>
                  </c:pt>
                  <c:pt idx="50">
                    <c:v>7</c:v>
                  </c:pt>
                  <c:pt idx="51">
                    <c:v>8</c:v>
                  </c:pt>
                  <c:pt idx="52">
                    <c:v>9</c:v>
                  </c:pt>
                  <c:pt idx="53">
                    <c:v>10</c:v>
                  </c:pt>
                  <c:pt idx="54">
                    <c:v>11</c:v>
                  </c:pt>
                  <c:pt idx="55">
                    <c:v>12</c:v>
                  </c:pt>
                  <c:pt idx="56">
                    <c:v>13</c:v>
                  </c:pt>
                  <c:pt idx="57">
                    <c:v>14</c:v>
                  </c:pt>
                  <c:pt idx="58">
                    <c:v>15</c:v>
                  </c:pt>
                  <c:pt idx="59">
                    <c:v>16</c:v>
                  </c:pt>
                  <c:pt idx="60">
                    <c:v>17</c:v>
                  </c:pt>
                  <c:pt idx="61">
                    <c:v>18</c:v>
                  </c:pt>
                  <c:pt idx="62">
                    <c:v>19</c:v>
                  </c:pt>
                  <c:pt idx="63">
                    <c:v>20</c:v>
                  </c:pt>
                  <c:pt idx="64">
                    <c:v>21</c:v>
                  </c:pt>
                  <c:pt idx="65">
                    <c:v>22</c:v>
                  </c:pt>
                  <c:pt idx="66">
                    <c:v>23</c:v>
                  </c:pt>
                  <c:pt idx="67">
                    <c:v>24</c:v>
                  </c:pt>
                  <c:pt idx="68">
                    <c:v>25</c:v>
                  </c:pt>
                  <c:pt idx="69">
                    <c:v>26</c:v>
                  </c:pt>
                  <c:pt idx="70">
                    <c:v>27</c:v>
                  </c:pt>
                  <c:pt idx="71">
                    <c:v>28</c:v>
                  </c:pt>
                  <c:pt idx="72">
                    <c:v>29</c:v>
                  </c:pt>
                  <c:pt idx="73">
                    <c:v>30</c:v>
                  </c:pt>
                  <c:pt idx="74">
                    <c:v>31</c:v>
                  </c:pt>
                  <c:pt idx="75">
                    <c:v>32</c:v>
                  </c:pt>
                  <c:pt idx="76">
                    <c:v>33</c:v>
                  </c:pt>
                  <c:pt idx="77">
                    <c:v>34</c:v>
                  </c:pt>
                  <c:pt idx="78">
                    <c:v>35</c:v>
                  </c:pt>
                  <c:pt idx="79">
                    <c:v>36</c:v>
                  </c:pt>
                  <c:pt idx="80">
                    <c:v>37</c:v>
                  </c:pt>
                  <c:pt idx="81">
                    <c:v>38</c:v>
                  </c:pt>
                  <c:pt idx="82">
                    <c:v>39</c:v>
                  </c:pt>
                  <c:pt idx="83">
                    <c:v>40</c:v>
                  </c:pt>
                  <c:pt idx="84">
                    <c:v>41</c:v>
                  </c:pt>
                  <c:pt idx="85">
                    <c:v>42</c:v>
                  </c:pt>
                  <c:pt idx="86">
                    <c:v>43</c:v>
                  </c:pt>
                  <c:pt idx="87">
                    <c:v>44</c:v>
                  </c:pt>
                  <c:pt idx="88">
                    <c:v>45</c:v>
                  </c:pt>
                  <c:pt idx="89">
                    <c:v>46</c:v>
                  </c:pt>
                  <c:pt idx="90">
                    <c:v>47</c:v>
                  </c:pt>
                  <c:pt idx="91">
                    <c:v>48</c:v>
                  </c:pt>
                  <c:pt idx="92">
                    <c:v>49</c:v>
                  </c:pt>
                  <c:pt idx="93">
                    <c:v>50</c:v>
                  </c:pt>
                  <c:pt idx="94">
                    <c:v>51</c:v>
                  </c:pt>
                  <c:pt idx="95">
                    <c:v>52</c:v>
                  </c:pt>
                  <c:pt idx="96">
                    <c:v>1</c:v>
                  </c:pt>
                  <c:pt idx="97">
                    <c:v>2</c:v>
                  </c:pt>
                  <c:pt idx="98">
                    <c:v>3</c:v>
                  </c:pt>
                  <c:pt idx="99">
                    <c:v>4</c:v>
                  </c:pt>
                  <c:pt idx="100">
                    <c:v>5</c:v>
                  </c:pt>
                  <c:pt idx="101">
                    <c:v>6</c:v>
                  </c:pt>
                  <c:pt idx="102">
                    <c:v>7</c:v>
                  </c:pt>
                  <c:pt idx="103">
                    <c:v>8</c:v>
                  </c:pt>
                  <c:pt idx="104">
                    <c:v>9</c:v>
                  </c:pt>
                </c:lvl>
                <c:lvl>
                  <c:pt idx="0">
                    <c:v>2020</c:v>
                  </c:pt>
                  <c:pt idx="44">
                    <c:v>2021</c:v>
                  </c:pt>
                  <c:pt idx="96">
                    <c:v>2022</c:v>
                  </c:pt>
                </c:lvl>
              </c:multiLvlStrCache>
            </c:multiLvlStrRef>
          </c:cat>
          <c:val>
            <c:numRef>
              <c:f>newcovclade!$J$2:$J$106</c:f>
              <c:numCache>
                <c:formatCode>General</c:formatCode>
                <c:ptCount val="105"/>
                <c:pt idx="0">
                  <c:v>2</c:v>
                </c:pt>
                <c:pt idx="1">
                  <c:v>2</c:v>
                </c:pt>
                <c:pt idx="2">
                  <c:v>19</c:v>
                </c:pt>
                <c:pt idx="3">
                  <c:v>31</c:v>
                </c:pt>
                <c:pt idx="4">
                  <c:v>63</c:v>
                </c:pt>
                <c:pt idx="5">
                  <c:v>43</c:v>
                </c:pt>
                <c:pt idx="6">
                  <c:v>57</c:v>
                </c:pt>
                <c:pt idx="7">
                  <c:v>68</c:v>
                </c:pt>
                <c:pt idx="8">
                  <c:v>33</c:v>
                </c:pt>
                <c:pt idx="9">
                  <c:v>105</c:v>
                </c:pt>
                <c:pt idx="10">
                  <c:v>45</c:v>
                </c:pt>
                <c:pt idx="11">
                  <c:v>42</c:v>
                </c:pt>
                <c:pt idx="12">
                  <c:v>54</c:v>
                </c:pt>
                <c:pt idx="13">
                  <c:v>62</c:v>
                </c:pt>
                <c:pt idx="14">
                  <c:v>56</c:v>
                </c:pt>
                <c:pt idx="15">
                  <c:v>139</c:v>
                </c:pt>
                <c:pt idx="16">
                  <c:v>106</c:v>
                </c:pt>
                <c:pt idx="17">
                  <c:v>176</c:v>
                </c:pt>
                <c:pt idx="18">
                  <c:v>161</c:v>
                </c:pt>
                <c:pt idx="19">
                  <c:v>298</c:v>
                </c:pt>
                <c:pt idx="20">
                  <c:v>260</c:v>
                </c:pt>
                <c:pt idx="21">
                  <c:v>290</c:v>
                </c:pt>
                <c:pt idx="22">
                  <c:v>95</c:v>
                </c:pt>
                <c:pt idx="23">
                  <c:v>134</c:v>
                </c:pt>
                <c:pt idx="24">
                  <c:v>67</c:v>
                </c:pt>
                <c:pt idx="25">
                  <c:v>56</c:v>
                </c:pt>
                <c:pt idx="26">
                  <c:v>133</c:v>
                </c:pt>
                <c:pt idx="27">
                  <c:v>158</c:v>
                </c:pt>
                <c:pt idx="28">
                  <c:v>105</c:v>
                </c:pt>
                <c:pt idx="29">
                  <c:v>75</c:v>
                </c:pt>
                <c:pt idx="30">
                  <c:v>79</c:v>
                </c:pt>
                <c:pt idx="31">
                  <c:v>164</c:v>
                </c:pt>
                <c:pt idx="32">
                  <c:v>108</c:v>
                </c:pt>
                <c:pt idx="33">
                  <c:v>116</c:v>
                </c:pt>
                <c:pt idx="34">
                  <c:v>138</c:v>
                </c:pt>
                <c:pt idx="35">
                  <c:v>104</c:v>
                </c:pt>
                <c:pt idx="36">
                  <c:v>44</c:v>
                </c:pt>
                <c:pt idx="37">
                  <c:v>84</c:v>
                </c:pt>
                <c:pt idx="38">
                  <c:v>37</c:v>
                </c:pt>
                <c:pt idx="39">
                  <c:v>25</c:v>
                </c:pt>
                <c:pt idx="40">
                  <c:v>21</c:v>
                </c:pt>
                <c:pt idx="41">
                  <c:v>13</c:v>
                </c:pt>
                <c:pt idx="42">
                  <c:v>28</c:v>
                </c:pt>
                <c:pt idx="43">
                  <c:v>26</c:v>
                </c:pt>
                <c:pt idx="44">
                  <c:v>76</c:v>
                </c:pt>
                <c:pt idx="45">
                  <c:v>25</c:v>
                </c:pt>
                <c:pt idx="46">
                  <c:v>19</c:v>
                </c:pt>
                <c:pt idx="47">
                  <c:v>12</c:v>
                </c:pt>
                <c:pt idx="48">
                  <c:v>7</c:v>
                </c:pt>
                <c:pt idx="49">
                  <c:v>4</c:v>
                </c:pt>
                <c:pt idx="50">
                  <c:v>7</c:v>
                </c:pt>
                <c:pt idx="51">
                  <c:v>0</c:v>
                </c:pt>
                <c:pt idx="52">
                  <c:v>4</c:v>
                </c:pt>
                <c:pt idx="53">
                  <c:v>9</c:v>
                </c:pt>
                <c:pt idx="54">
                  <c:v>26</c:v>
                </c:pt>
                <c:pt idx="55">
                  <c:v>24</c:v>
                </c:pt>
                <c:pt idx="56">
                  <c:v>23</c:v>
                </c:pt>
                <c:pt idx="57">
                  <c:v>10</c:v>
                </c:pt>
                <c:pt idx="58">
                  <c:v>15</c:v>
                </c:pt>
                <c:pt idx="59">
                  <c:v>37</c:v>
                </c:pt>
                <c:pt idx="60">
                  <c:v>11</c:v>
                </c:pt>
                <c:pt idx="61">
                  <c:v>43</c:v>
                </c:pt>
                <c:pt idx="62">
                  <c:v>34</c:v>
                </c:pt>
                <c:pt idx="63">
                  <c:v>35</c:v>
                </c:pt>
                <c:pt idx="64">
                  <c:v>44</c:v>
                </c:pt>
                <c:pt idx="65">
                  <c:v>79</c:v>
                </c:pt>
                <c:pt idx="66">
                  <c:v>65</c:v>
                </c:pt>
                <c:pt idx="67">
                  <c:v>85</c:v>
                </c:pt>
                <c:pt idx="68">
                  <c:v>71</c:v>
                </c:pt>
                <c:pt idx="69">
                  <c:v>111</c:v>
                </c:pt>
                <c:pt idx="70">
                  <c:v>88</c:v>
                </c:pt>
                <c:pt idx="71">
                  <c:v>28</c:v>
                </c:pt>
                <c:pt idx="72">
                  <c:v>35</c:v>
                </c:pt>
                <c:pt idx="73">
                  <c:v>29</c:v>
                </c:pt>
                <c:pt idx="74">
                  <c:v>20</c:v>
                </c:pt>
                <c:pt idx="75">
                  <c:v>7</c:v>
                </c:pt>
                <c:pt idx="76">
                  <c:v>11</c:v>
                </c:pt>
                <c:pt idx="77">
                  <c:v>27</c:v>
                </c:pt>
                <c:pt idx="78">
                  <c:v>21</c:v>
                </c:pt>
                <c:pt idx="79">
                  <c:v>21</c:v>
                </c:pt>
                <c:pt idx="80">
                  <c:v>23</c:v>
                </c:pt>
                <c:pt idx="81">
                  <c:v>13</c:v>
                </c:pt>
                <c:pt idx="82">
                  <c:v>4</c:v>
                </c:pt>
                <c:pt idx="83">
                  <c:v>4</c:v>
                </c:pt>
                <c:pt idx="84">
                  <c:v>2</c:v>
                </c:pt>
                <c:pt idx="85">
                  <c:v>2</c:v>
                </c:pt>
                <c:pt idx="86">
                  <c:v>0</c:v>
                </c:pt>
                <c:pt idx="87">
                  <c:v>0</c:v>
                </c:pt>
                <c:pt idx="88">
                  <c:v>1</c:v>
                </c:pt>
                <c:pt idx="89">
                  <c:v>4</c:v>
                </c:pt>
                <c:pt idx="90">
                  <c:v>6</c:v>
                </c:pt>
                <c:pt idx="91">
                  <c:v>2</c:v>
                </c:pt>
                <c:pt idx="92">
                  <c:v>4</c:v>
                </c:pt>
                <c:pt idx="93">
                  <c:v>0</c:v>
                </c:pt>
                <c:pt idx="94">
                  <c:v>1</c:v>
                </c:pt>
                <c:pt idx="95">
                  <c:v>6</c:v>
                </c:pt>
                <c:pt idx="96">
                  <c:v>9</c:v>
                </c:pt>
                <c:pt idx="97">
                  <c:v>5</c:v>
                </c:pt>
                <c:pt idx="98">
                  <c:v>4</c:v>
                </c:pt>
                <c:pt idx="99">
                  <c:v>3</c:v>
                </c:pt>
                <c:pt idx="100">
                  <c:v>1</c:v>
                </c:pt>
                <c:pt idx="101">
                  <c:v>3</c:v>
                </c:pt>
                <c:pt idx="102">
                  <c:v>0</c:v>
                </c:pt>
                <c:pt idx="103">
                  <c:v>2</c:v>
                </c:pt>
                <c:pt idx="104">
                  <c:v>0</c:v>
                </c:pt>
              </c:numCache>
            </c:numRef>
          </c:val>
          <c:extLst>
            <c:ext xmlns:c16="http://schemas.microsoft.com/office/drawing/2014/chart" uri="{C3380CC4-5D6E-409C-BE32-E72D297353CC}">
              <c16:uniqueId val="{00000007-AD2B-45E9-9A99-F29A0DB1E143}"/>
            </c:ext>
          </c:extLst>
        </c:ser>
        <c:dLbls>
          <c:showLegendKey val="0"/>
          <c:showVal val="0"/>
          <c:showCatName val="0"/>
          <c:showSerName val="0"/>
          <c:showPercent val="0"/>
          <c:showBubbleSize val="0"/>
        </c:dLbls>
        <c:gapWidth val="16"/>
        <c:overlap val="100"/>
        <c:axId val="387585064"/>
        <c:axId val="387577520"/>
        <c:extLst>
          <c:ext xmlns:c15="http://schemas.microsoft.com/office/drawing/2012/chart" uri="{02D57815-91ED-43cb-92C2-25804820EDAC}">
            <c15:filteredBarSeries>
              <c15:ser>
                <c:idx val="0"/>
                <c:order val="0"/>
                <c:tx>
                  <c:strRef>
                    <c:extLst>
                      <c:ext uri="{02D57815-91ED-43cb-92C2-25804820EDAC}">
                        <c15:formulaRef>
                          <c15:sqref>newcovclade!$B$1</c15:sqref>
                        </c15:formulaRef>
                      </c:ext>
                    </c:extLst>
                    <c:strCache>
                      <c:ptCount val="1"/>
                      <c:pt idx="0">
                        <c:v>coll_week</c:v>
                      </c:pt>
                    </c:strCache>
                  </c:strRef>
                </c:tx>
                <c:spPr>
                  <a:solidFill>
                    <a:schemeClr val="accent1"/>
                  </a:solidFill>
                  <a:ln>
                    <a:noFill/>
                  </a:ln>
                  <a:effectLst/>
                </c:spPr>
                <c:invertIfNegative val="0"/>
                <c:cat>
                  <c:multiLvlStrRef>
                    <c:extLst>
                      <c:ext uri="{02D57815-91ED-43cb-92C2-25804820EDAC}">
                        <c15:formulaRef>
                          <c15:sqref>newcovclade!$A$2:$B$106</c15:sqref>
                        </c15:formulaRef>
                      </c:ext>
                    </c:extLst>
                    <c:multiLvlStrCache>
                      <c:ptCount val="105"/>
                      <c:lvl>
                        <c:pt idx="0">
                          <c:v>10</c:v>
                        </c:pt>
                        <c:pt idx="1">
                          <c:v>11</c:v>
                        </c:pt>
                        <c:pt idx="2">
                          <c:v>12</c:v>
                        </c:pt>
                        <c:pt idx="3">
                          <c:v>13</c:v>
                        </c:pt>
                        <c:pt idx="4">
                          <c:v>14</c:v>
                        </c:pt>
                        <c:pt idx="5">
                          <c:v>15</c:v>
                        </c:pt>
                        <c:pt idx="6">
                          <c:v>16</c:v>
                        </c:pt>
                        <c:pt idx="7">
                          <c:v>17</c:v>
                        </c:pt>
                        <c:pt idx="8">
                          <c:v>18</c:v>
                        </c:pt>
                        <c:pt idx="9">
                          <c:v>19</c:v>
                        </c:pt>
                        <c:pt idx="10">
                          <c:v>20</c:v>
                        </c:pt>
                        <c:pt idx="11">
                          <c:v>21</c:v>
                        </c:pt>
                        <c:pt idx="12">
                          <c:v>22</c:v>
                        </c:pt>
                        <c:pt idx="13">
                          <c:v>23</c:v>
                        </c:pt>
                        <c:pt idx="14">
                          <c:v>24</c:v>
                        </c:pt>
                        <c:pt idx="15">
                          <c:v>25</c:v>
                        </c:pt>
                        <c:pt idx="16">
                          <c:v>26</c:v>
                        </c:pt>
                        <c:pt idx="17">
                          <c:v>27</c:v>
                        </c:pt>
                        <c:pt idx="18">
                          <c:v>28</c:v>
                        </c:pt>
                        <c:pt idx="19">
                          <c:v>29</c:v>
                        </c:pt>
                        <c:pt idx="20">
                          <c:v>30</c:v>
                        </c:pt>
                        <c:pt idx="21">
                          <c:v>31</c:v>
                        </c:pt>
                        <c:pt idx="22">
                          <c:v>32</c:v>
                        </c:pt>
                        <c:pt idx="23">
                          <c:v>33</c:v>
                        </c:pt>
                        <c:pt idx="24">
                          <c:v>34</c:v>
                        </c:pt>
                        <c:pt idx="25">
                          <c:v>35</c:v>
                        </c:pt>
                        <c:pt idx="26">
                          <c:v>36</c:v>
                        </c:pt>
                        <c:pt idx="27">
                          <c:v>37</c:v>
                        </c:pt>
                        <c:pt idx="28">
                          <c:v>38</c:v>
                        </c:pt>
                        <c:pt idx="29">
                          <c:v>39</c:v>
                        </c:pt>
                        <c:pt idx="30">
                          <c:v>40</c:v>
                        </c:pt>
                        <c:pt idx="31">
                          <c:v>41</c:v>
                        </c:pt>
                        <c:pt idx="32">
                          <c:v>42</c:v>
                        </c:pt>
                        <c:pt idx="33">
                          <c:v>43</c:v>
                        </c:pt>
                        <c:pt idx="34">
                          <c:v>44</c:v>
                        </c:pt>
                        <c:pt idx="35">
                          <c:v>45</c:v>
                        </c:pt>
                        <c:pt idx="36">
                          <c:v>46</c:v>
                        </c:pt>
                        <c:pt idx="37">
                          <c:v>47</c:v>
                        </c:pt>
                        <c:pt idx="38">
                          <c:v>48</c:v>
                        </c:pt>
                        <c:pt idx="39">
                          <c:v>49</c:v>
                        </c:pt>
                        <c:pt idx="40">
                          <c:v>50</c:v>
                        </c:pt>
                        <c:pt idx="41">
                          <c:v>51</c:v>
                        </c:pt>
                        <c:pt idx="42">
                          <c:v>52</c:v>
                        </c:pt>
                        <c:pt idx="43">
                          <c:v>53</c:v>
                        </c:pt>
                        <c:pt idx="44">
                          <c:v>1</c:v>
                        </c:pt>
                        <c:pt idx="45">
                          <c:v>2</c:v>
                        </c:pt>
                        <c:pt idx="46">
                          <c:v>3</c:v>
                        </c:pt>
                        <c:pt idx="47">
                          <c:v>4</c:v>
                        </c:pt>
                        <c:pt idx="48">
                          <c:v>5</c:v>
                        </c:pt>
                        <c:pt idx="49">
                          <c:v>6</c:v>
                        </c:pt>
                        <c:pt idx="50">
                          <c:v>7</c:v>
                        </c:pt>
                        <c:pt idx="51">
                          <c:v>8</c:v>
                        </c:pt>
                        <c:pt idx="52">
                          <c:v>9</c:v>
                        </c:pt>
                        <c:pt idx="53">
                          <c:v>10</c:v>
                        </c:pt>
                        <c:pt idx="54">
                          <c:v>11</c:v>
                        </c:pt>
                        <c:pt idx="55">
                          <c:v>12</c:v>
                        </c:pt>
                        <c:pt idx="56">
                          <c:v>13</c:v>
                        </c:pt>
                        <c:pt idx="57">
                          <c:v>14</c:v>
                        </c:pt>
                        <c:pt idx="58">
                          <c:v>15</c:v>
                        </c:pt>
                        <c:pt idx="59">
                          <c:v>16</c:v>
                        </c:pt>
                        <c:pt idx="60">
                          <c:v>17</c:v>
                        </c:pt>
                        <c:pt idx="61">
                          <c:v>18</c:v>
                        </c:pt>
                        <c:pt idx="62">
                          <c:v>19</c:v>
                        </c:pt>
                        <c:pt idx="63">
                          <c:v>20</c:v>
                        </c:pt>
                        <c:pt idx="64">
                          <c:v>21</c:v>
                        </c:pt>
                        <c:pt idx="65">
                          <c:v>22</c:v>
                        </c:pt>
                        <c:pt idx="66">
                          <c:v>23</c:v>
                        </c:pt>
                        <c:pt idx="67">
                          <c:v>24</c:v>
                        </c:pt>
                        <c:pt idx="68">
                          <c:v>25</c:v>
                        </c:pt>
                        <c:pt idx="69">
                          <c:v>26</c:v>
                        </c:pt>
                        <c:pt idx="70">
                          <c:v>27</c:v>
                        </c:pt>
                        <c:pt idx="71">
                          <c:v>28</c:v>
                        </c:pt>
                        <c:pt idx="72">
                          <c:v>29</c:v>
                        </c:pt>
                        <c:pt idx="73">
                          <c:v>30</c:v>
                        </c:pt>
                        <c:pt idx="74">
                          <c:v>31</c:v>
                        </c:pt>
                        <c:pt idx="75">
                          <c:v>32</c:v>
                        </c:pt>
                        <c:pt idx="76">
                          <c:v>33</c:v>
                        </c:pt>
                        <c:pt idx="77">
                          <c:v>34</c:v>
                        </c:pt>
                        <c:pt idx="78">
                          <c:v>35</c:v>
                        </c:pt>
                        <c:pt idx="79">
                          <c:v>36</c:v>
                        </c:pt>
                        <c:pt idx="80">
                          <c:v>37</c:v>
                        </c:pt>
                        <c:pt idx="81">
                          <c:v>38</c:v>
                        </c:pt>
                        <c:pt idx="82">
                          <c:v>39</c:v>
                        </c:pt>
                        <c:pt idx="83">
                          <c:v>40</c:v>
                        </c:pt>
                        <c:pt idx="84">
                          <c:v>41</c:v>
                        </c:pt>
                        <c:pt idx="85">
                          <c:v>42</c:v>
                        </c:pt>
                        <c:pt idx="86">
                          <c:v>43</c:v>
                        </c:pt>
                        <c:pt idx="87">
                          <c:v>44</c:v>
                        </c:pt>
                        <c:pt idx="88">
                          <c:v>45</c:v>
                        </c:pt>
                        <c:pt idx="89">
                          <c:v>46</c:v>
                        </c:pt>
                        <c:pt idx="90">
                          <c:v>47</c:v>
                        </c:pt>
                        <c:pt idx="91">
                          <c:v>48</c:v>
                        </c:pt>
                        <c:pt idx="92">
                          <c:v>49</c:v>
                        </c:pt>
                        <c:pt idx="93">
                          <c:v>50</c:v>
                        </c:pt>
                        <c:pt idx="94">
                          <c:v>51</c:v>
                        </c:pt>
                        <c:pt idx="95">
                          <c:v>52</c:v>
                        </c:pt>
                        <c:pt idx="96">
                          <c:v>1</c:v>
                        </c:pt>
                        <c:pt idx="97">
                          <c:v>2</c:v>
                        </c:pt>
                        <c:pt idx="98">
                          <c:v>3</c:v>
                        </c:pt>
                        <c:pt idx="99">
                          <c:v>4</c:v>
                        </c:pt>
                        <c:pt idx="100">
                          <c:v>5</c:v>
                        </c:pt>
                        <c:pt idx="101">
                          <c:v>6</c:v>
                        </c:pt>
                        <c:pt idx="102">
                          <c:v>7</c:v>
                        </c:pt>
                        <c:pt idx="103">
                          <c:v>8</c:v>
                        </c:pt>
                        <c:pt idx="104">
                          <c:v>9</c:v>
                        </c:pt>
                      </c:lvl>
                      <c:lvl>
                        <c:pt idx="0">
                          <c:v>2020</c:v>
                        </c:pt>
                        <c:pt idx="44">
                          <c:v>2021</c:v>
                        </c:pt>
                        <c:pt idx="96">
                          <c:v>2022</c:v>
                        </c:pt>
                      </c:lvl>
                    </c:multiLvlStrCache>
                  </c:multiLvlStrRef>
                </c:cat>
                <c:val>
                  <c:numRef>
                    <c:extLst>
                      <c:ext uri="{02D57815-91ED-43cb-92C2-25804820EDAC}">
                        <c15:formulaRef>
                          <c15:sqref>newcovclade!$B$2:$B$106</c15:sqref>
                        </c15:formulaRef>
                      </c:ext>
                    </c:extLst>
                    <c:numCache>
                      <c:formatCode>General</c:formatCode>
                      <c:ptCount val="105"/>
                      <c:pt idx="0">
                        <c:v>10</c:v>
                      </c:pt>
                      <c:pt idx="1">
                        <c:v>11</c:v>
                      </c:pt>
                      <c:pt idx="2">
                        <c:v>12</c:v>
                      </c:pt>
                      <c:pt idx="3">
                        <c:v>13</c:v>
                      </c:pt>
                      <c:pt idx="4">
                        <c:v>14</c:v>
                      </c:pt>
                      <c:pt idx="5">
                        <c:v>15</c:v>
                      </c:pt>
                      <c:pt idx="6">
                        <c:v>16</c:v>
                      </c:pt>
                      <c:pt idx="7">
                        <c:v>17</c:v>
                      </c:pt>
                      <c:pt idx="8">
                        <c:v>18</c:v>
                      </c:pt>
                      <c:pt idx="9">
                        <c:v>19</c:v>
                      </c:pt>
                      <c:pt idx="10">
                        <c:v>20</c:v>
                      </c:pt>
                      <c:pt idx="11">
                        <c:v>21</c:v>
                      </c:pt>
                      <c:pt idx="12">
                        <c:v>22</c:v>
                      </c:pt>
                      <c:pt idx="13">
                        <c:v>23</c:v>
                      </c:pt>
                      <c:pt idx="14">
                        <c:v>24</c:v>
                      </c:pt>
                      <c:pt idx="15">
                        <c:v>25</c:v>
                      </c:pt>
                      <c:pt idx="16">
                        <c:v>26</c:v>
                      </c:pt>
                      <c:pt idx="17">
                        <c:v>27</c:v>
                      </c:pt>
                      <c:pt idx="18">
                        <c:v>28</c:v>
                      </c:pt>
                      <c:pt idx="19">
                        <c:v>29</c:v>
                      </c:pt>
                      <c:pt idx="20">
                        <c:v>30</c:v>
                      </c:pt>
                      <c:pt idx="21">
                        <c:v>31</c:v>
                      </c:pt>
                      <c:pt idx="22">
                        <c:v>32</c:v>
                      </c:pt>
                      <c:pt idx="23">
                        <c:v>33</c:v>
                      </c:pt>
                      <c:pt idx="24">
                        <c:v>34</c:v>
                      </c:pt>
                      <c:pt idx="25">
                        <c:v>35</c:v>
                      </c:pt>
                      <c:pt idx="26">
                        <c:v>36</c:v>
                      </c:pt>
                      <c:pt idx="27">
                        <c:v>37</c:v>
                      </c:pt>
                      <c:pt idx="28">
                        <c:v>38</c:v>
                      </c:pt>
                      <c:pt idx="29">
                        <c:v>39</c:v>
                      </c:pt>
                      <c:pt idx="30">
                        <c:v>40</c:v>
                      </c:pt>
                      <c:pt idx="31">
                        <c:v>41</c:v>
                      </c:pt>
                      <c:pt idx="32">
                        <c:v>42</c:v>
                      </c:pt>
                      <c:pt idx="33">
                        <c:v>43</c:v>
                      </c:pt>
                      <c:pt idx="34">
                        <c:v>44</c:v>
                      </c:pt>
                      <c:pt idx="35">
                        <c:v>45</c:v>
                      </c:pt>
                      <c:pt idx="36">
                        <c:v>46</c:v>
                      </c:pt>
                      <c:pt idx="37">
                        <c:v>47</c:v>
                      </c:pt>
                      <c:pt idx="38">
                        <c:v>48</c:v>
                      </c:pt>
                      <c:pt idx="39">
                        <c:v>49</c:v>
                      </c:pt>
                      <c:pt idx="40">
                        <c:v>50</c:v>
                      </c:pt>
                      <c:pt idx="41">
                        <c:v>51</c:v>
                      </c:pt>
                      <c:pt idx="42">
                        <c:v>52</c:v>
                      </c:pt>
                      <c:pt idx="43">
                        <c:v>53</c:v>
                      </c:pt>
                      <c:pt idx="44">
                        <c:v>1</c:v>
                      </c:pt>
                      <c:pt idx="45">
                        <c:v>2</c:v>
                      </c:pt>
                      <c:pt idx="46">
                        <c:v>3</c:v>
                      </c:pt>
                      <c:pt idx="47">
                        <c:v>4</c:v>
                      </c:pt>
                      <c:pt idx="48">
                        <c:v>5</c:v>
                      </c:pt>
                      <c:pt idx="49">
                        <c:v>6</c:v>
                      </c:pt>
                      <c:pt idx="50">
                        <c:v>7</c:v>
                      </c:pt>
                      <c:pt idx="51">
                        <c:v>8</c:v>
                      </c:pt>
                      <c:pt idx="52">
                        <c:v>9</c:v>
                      </c:pt>
                      <c:pt idx="53">
                        <c:v>10</c:v>
                      </c:pt>
                      <c:pt idx="54">
                        <c:v>11</c:v>
                      </c:pt>
                      <c:pt idx="55">
                        <c:v>12</c:v>
                      </c:pt>
                      <c:pt idx="56">
                        <c:v>13</c:v>
                      </c:pt>
                      <c:pt idx="57">
                        <c:v>14</c:v>
                      </c:pt>
                      <c:pt idx="58">
                        <c:v>15</c:v>
                      </c:pt>
                      <c:pt idx="59">
                        <c:v>16</c:v>
                      </c:pt>
                      <c:pt idx="60">
                        <c:v>17</c:v>
                      </c:pt>
                      <c:pt idx="61">
                        <c:v>18</c:v>
                      </c:pt>
                      <c:pt idx="62">
                        <c:v>19</c:v>
                      </c:pt>
                      <c:pt idx="63">
                        <c:v>20</c:v>
                      </c:pt>
                      <c:pt idx="64">
                        <c:v>21</c:v>
                      </c:pt>
                      <c:pt idx="65">
                        <c:v>22</c:v>
                      </c:pt>
                      <c:pt idx="66">
                        <c:v>23</c:v>
                      </c:pt>
                      <c:pt idx="67">
                        <c:v>24</c:v>
                      </c:pt>
                      <c:pt idx="68">
                        <c:v>25</c:v>
                      </c:pt>
                      <c:pt idx="69">
                        <c:v>26</c:v>
                      </c:pt>
                      <c:pt idx="70">
                        <c:v>27</c:v>
                      </c:pt>
                      <c:pt idx="71">
                        <c:v>28</c:v>
                      </c:pt>
                      <c:pt idx="72">
                        <c:v>29</c:v>
                      </c:pt>
                      <c:pt idx="73">
                        <c:v>30</c:v>
                      </c:pt>
                      <c:pt idx="74">
                        <c:v>31</c:v>
                      </c:pt>
                      <c:pt idx="75">
                        <c:v>32</c:v>
                      </c:pt>
                      <c:pt idx="76">
                        <c:v>33</c:v>
                      </c:pt>
                      <c:pt idx="77">
                        <c:v>34</c:v>
                      </c:pt>
                      <c:pt idx="78">
                        <c:v>35</c:v>
                      </c:pt>
                      <c:pt idx="79">
                        <c:v>36</c:v>
                      </c:pt>
                      <c:pt idx="80">
                        <c:v>37</c:v>
                      </c:pt>
                      <c:pt idx="81">
                        <c:v>38</c:v>
                      </c:pt>
                      <c:pt idx="82">
                        <c:v>39</c:v>
                      </c:pt>
                      <c:pt idx="83">
                        <c:v>40</c:v>
                      </c:pt>
                      <c:pt idx="84">
                        <c:v>41</c:v>
                      </c:pt>
                      <c:pt idx="85">
                        <c:v>42</c:v>
                      </c:pt>
                      <c:pt idx="86">
                        <c:v>43</c:v>
                      </c:pt>
                      <c:pt idx="87">
                        <c:v>44</c:v>
                      </c:pt>
                      <c:pt idx="88">
                        <c:v>45</c:v>
                      </c:pt>
                      <c:pt idx="89">
                        <c:v>46</c:v>
                      </c:pt>
                      <c:pt idx="90">
                        <c:v>47</c:v>
                      </c:pt>
                      <c:pt idx="91">
                        <c:v>48</c:v>
                      </c:pt>
                      <c:pt idx="92">
                        <c:v>49</c:v>
                      </c:pt>
                      <c:pt idx="93">
                        <c:v>50</c:v>
                      </c:pt>
                      <c:pt idx="94">
                        <c:v>51</c:v>
                      </c:pt>
                      <c:pt idx="95">
                        <c:v>52</c:v>
                      </c:pt>
                      <c:pt idx="96">
                        <c:v>1</c:v>
                      </c:pt>
                      <c:pt idx="97">
                        <c:v>2</c:v>
                      </c:pt>
                      <c:pt idx="98">
                        <c:v>3</c:v>
                      </c:pt>
                      <c:pt idx="99">
                        <c:v>4</c:v>
                      </c:pt>
                      <c:pt idx="100">
                        <c:v>5</c:v>
                      </c:pt>
                      <c:pt idx="101">
                        <c:v>6</c:v>
                      </c:pt>
                      <c:pt idx="102">
                        <c:v>7</c:v>
                      </c:pt>
                      <c:pt idx="103">
                        <c:v>8</c:v>
                      </c:pt>
                      <c:pt idx="104">
                        <c:v>9</c:v>
                      </c:pt>
                    </c:numCache>
                  </c:numRef>
                </c:val>
                <c:extLst>
                  <c:ext xmlns:c16="http://schemas.microsoft.com/office/drawing/2014/chart" uri="{C3380CC4-5D6E-409C-BE32-E72D297353CC}">
                    <c16:uniqueId val="{00000009-AD2B-45E9-9A99-F29A0DB1E143}"/>
                  </c:ext>
                </c:extLst>
              </c15:ser>
            </c15:filteredBarSeries>
          </c:ext>
        </c:extLst>
      </c:barChart>
      <c:lineChart>
        <c:grouping val="standard"/>
        <c:varyColors val="0"/>
        <c:ser>
          <c:idx val="9"/>
          <c:order val="9"/>
          <c:tx>
            <c:strRef>
              <c:f>newcovclade!$N$1</c:f>
              <c:strCache>
                <c:ptCount val="1"/>
                <c:pt idx="0">
                  <c:v>Detection rate</c:v>
                </c:pt>
              </c:strCache>
            </c:strRef>
          </c:tx>
          <c:spPr>
            <a:ln w="15875" cap="rnd">
              <a:solidFill>
                <a:schemeClr val="tx1">
                  <a:lumMod val="65000"/>
                  <a:lumOff val="35000"/>
                </a:schemeClr>
              </a:solidFill>
              <a:prstDash val="solid"/>
              <a:round/>
            </a:ln>
            <a:effectLst/>
          </c:spPr>
          <c:marker>
            <c:symbol val="none"/>
          </c:marker>
          <c:val>
            <c:numRef>
              <c:f>newcovclade!$N$2:$N$106</c:f>
              <c:numCache>
                <c:formatCode>0%</c:formatCode>
                <c:ptCount val="105"/>
                <c:pt idx="0">
                  <c:v>2.8446389496717725E-2</c:v>
                </c:pt>
                <c:pt idx="1">
                  <c:v>4.3277310924369747E-2</c:v>
                </c:pt>
                <c:pt idx="2">
                  <c:v>4.1591320072332731E-2</c:v>
                </c:pt>
                <c:pt idx="3">
                  <c:v>3.1004217485466772E-2</c:v>
                </c:pt>
                <c:pt idx="4">
                  <c:v>2.8543253163863476E-2</c:v>
                </c:pt>
                <c:pt idx="5">
                  <c:v>3.0267310544127152E-2</c:v>
                </c:pt>
                <c:pt idx="6">
                  <c:v>2.9595264757638778E-2</c:v>
                </c:pt>
                <c:pt idx="7">
                  <c:v>2.7494316746653195E-2</c:v>
                </c:pt>
                <c:pt idx="8">
                  <c:v>3.4222923283524824E-2</c:v>
                </c:pt>
                <c:pt idx="9">
                  <c:v>4.2181379933714971E-2</c:v>
                </c:pt>
                <c:pt idx="10">
                  <c:v>4.8928554152759637E-2</c:v>
                </c:pt>
                <c:pt idx="11">
                  <c:v>6.8326598740340916E-2</c:v>
                </c:pt>
                <c:pt idx="12">
                  <c:v>8.3043542303086193E-2</c:v>
                </c:pt>
                <c:pt idx="13">
                  <c:v>9.8185914465801952E-2</c:v>
                </c:pt>
                <c:pt idx="14">
                  <c:v>0.12859081395616276</c:v>
                </c:pt>
                <c:pt idx="15">
                  <c:v>0.17546357740439639</c:v>
                </c:pt>
                <c:pt idx="16">
                  <c:v>0.21835879861011948</c:v>
                </c:pt>
                <c:pt idx="17">
                  <c:v>0.24876553607937563</c:v>
                </c:pt>
                <c:pt idx="18">
                  <c:v>0.27942427726141994</c:v>
                </c:pt>
                <c:pt idx="19">
                  <c:v>0.29735937313997213</c:v>
                </c:pt>
                <c:pt idx="20">
                  <c:v>0.2902693544279033</c:v>
                </c:pt>
                <c:pt idx="21">
                  <c:v>0.26984376371861757</c:v>
                </c:pt>
                <c:pt idx="22">
                  <c:v>0.22829857727538491</c:v>
                </c:pt>
                <c:pt idx="23">
                  <c:v>0.18616154314951033</c:v>
                </c:pt>
                <c:pt idx="24">
                  <c:v>0.15833635737508239</c:v>
                </c:pt>
                <c:pt idx="25">
                  <c:v>0.13242531111921846</c:v>
                </c:pt>
                <c:pt idx="26">
                  <c:v>0.11342820410515583</c:v>
                </c:pt>
                <c:pt idx="27">
                  <c:v>0.10215977368101672</c:v>
                </c:pt>
                <c:pt idx="28">
                  <c:v>9.9508792856373679E-2</c:v>
                </c:pt>
                <c:pt idx="29">
                  <c:v>0.10217855444362371</c:v>
                </c:pt>
                <c:pt idx="30">
                  <c:v>8.9443577743109723E-2</c:v>
                </c:pt>
                <c:pt idx="31">
                  <c:v>8.988035283704178E-2</c:v>
                </c:pt>
                <c:pt idx="32">
                  <c:v>8.7540037972665477E-2</c:v>
                </c:pt>
                <c:pt idx="33">
                  <c:v>8.4896437739564651E-2</c:v>
                </c:pt>
                <c:pt idx="34">
                  <c:v>8.4490766297907416E-2</c:v>
                </c:pt>
                <c:pt idx="35">
                  <c:v>8.7422130999963987E-2</c:v>
                </c:pt>
                <c:pt idx="36">
                  <c:v>0.10097121715000816</c:v>
                </c:pt>
                <c:pt idx="37">
                  <c:v>0.11682507671527895</c:v>
                </c:pt>
                <c:pt idx="38">
                  <c:v>0.12552001229249304</c:v>
                </c:pt>
                <c:pt idx="39">
                  <c:v>0.15145176135888211</c:v>
                </c:pt>
                <c:pt idx="40">
                  <c:v>0.19897738299619316</c:v>
                </c:pt>
                <c:pt idx="41">
                  <c:v>0.23285350534713969</c:v>
                </c:pt>
                <c:pt idx="42">
                  <c:v>0.28793435344040241</c:v>
                </c:pt>
                <c:pt idx="43">
                  <c:v>0.34604243208743507</c:v>
                </c:pt>
                <c:pt idx="44">
                  <c:v>0.30131276102643473</c:v>
                </c:pt>
                <c:pt idx="45">
                  <c:v>0.25059705809931127</c:v>
                </c:pt>
                <c:pt idx="46">
                  <c:v>0.19321047585899478</c:v>
                </c:pt>
                <c:pt idx="47">
                  <c:v>0.13881733654350761</c:v>
                </c:pt>
                <c:pt idx="48">
                  <c:v>0.10981515920253979</c:v>
                </c:pt>
                <c:pt idx="49">
                  <c:v>8.5217751112030615E-2</c:v>
                </c:pt>
                <c:pt idx="50">
                  <c:v>6.3928185660203238E-2</c:v>
                </c:pt>
                <c:pt idx="51">
                  <c:v>5.6243943896801298E-2</c:v>
                </c:pt>
                <c:pt idx="52">
                  <c:v>4.5828040752433706E-2</c:v>
                </c:pt>
                <c:pt idx="53">
                  <c:v>4.3116192996784763E-2</c:v>
                </c:pt>
                <c:pt idx="54">
                  <c:v>4.3961256313097288E-2</c:v>
                </c:pt>
                <c:pt idx="55">
                  <c:v>4.2452748521136924E-2</c:v>
                </c:pt>
                <c:pt idx="56">
                  <c:v>4.3073639274279617E-2</c:v>
                </c:pt>
                <c:pt idx="57">
                  <c:v>4.0315134761575673E-2</c:v>
                </c:pt>
                <c:pt idx="58">
                  <c:v>4.7731319125977882E-2</c:v>
                </c:pt>
                <c:pt idx="59">
                  <c:v>5.1216188447020909E-2</c:v>
                </c:pt>
                <c:pt idx="60">
                  <c:v>5.7384783627558195E-2</c:v>
                </c:pt>
                <c:pt idx="61">
                  <c:v>6.9409933085195233E-2</c:v>
                </c:pt>
                <c:pt idx="62">
                  <c:v>8.2965434883014541E-2</c:v>
                </c:pt>
                <c:pt idx="63">
                  <c:v>9.7433771836279714E-2</c:v>
                </c:pt>
                <c:pt idx="64">
                  <c:v>0.1133803943069929</c:v>
                </c:pt>
                <c:pt idx="65">
                  <c:v>0.13358562597800394</c:v>
                </c:pt>
                <c:pt idx="66">
                  <c:v>0.17594069514522884</c:v>
                </c:pt>
                <c:pt idx="67">
                  <c:v>0.23743972225741325</c:v>
                </c:pt>
                <c:pt idx="68">
                  <c:v>0.27426714314112549</c:v>
                </c:pt>
                <c:pt idx="69">
                  <c:v>0.29911147736266247</c:v>
                </c:pt>
                <c:pt idx="70">
                  <c:v>0.31856884527125778</c:v>
                </c:pt>
                <c:pt idx="71">
                  <c:v>0.31473150962512664</c:v>
                </c:pt>
                <c:pt idx="72">
                  <c:v>0.28236946701358406</c:v>
                </c:pt>
                <c:pt idx="73">
                  <c:v>0.25190652537710001</c:v>
                </c:pt>
                <c:pt idx="74">
                  <c:v>0.23671382106396865</c:v>
                </c:pt>
                <c:pt idx="75">
                  <c:v>0.23186930830726452</c:v>
                </c:pt>
                <c:pt idx="76">
                  <c:v>0.22662472947900805</c:v>
                </c:pt>
                <c:pt idx="77">
                  <c:v>0.19917324218451524</c:v>
                </c:pt>
                <c:pt idx="78">
                  <c:v>0.15919216434081651</c:v>
                </c:pt>
                <c:pt idx="79">
                  <c:v>0.12931588177936629</c:v>
                </c:pt>
                <c:pt idx="80">
                  <c:v>9.2137719382372682E-2</c:v>
                </c:pt>
                <c:pt idx="81">
                  <c:v>6.7013883907006994E-2</c:v>
                </c:pt>
                <c:pt idx="82">
                  <c:v>4.566845022711525E-2</c:v>
                </c:pt>
                <c:pt idx="83">
                  <c:v>3.2606883170037848E-2</c:v>
                </c:pt>
                <c:pt idx="84">
                  <c:v>2.6307142670873862E-2</c:v>
                </c:pt>
                <c:pt idx="85">
                  <c:v>1.8382828326365244E-2</c:v>
                </c:pt>
                <c:pt idx="86">
                  <c:v>1.4480240622548771E-2</c:v>
                </c:pt>
                <c:pt idx="87">
                  <c:v>1.1512411647980407E-2</c:v>
                </c:pt>
                <c:pt idx="88">
                  <c:v>1.1811003604822021E-2</c:v>
                </c:pt>
                <c:pt idx="89">
                  <c:v>2.4409912057370649E-2</c:v>
                </c:pt>
                <c:pt idx="90">
                  <c:v>8.448948333897309E-2</c:v>
                </c:pt>
                <c:pt idx="91">
                  <c:v>0.25766635078037875</c:v>
                </c:pt>
                <c:pt idx="92">
                  <c:v>0.35502457141930355</c:v>
                </c:pt>
                <c:pt idx="93">
                  <c:v>0.36494744330897494</c:v>
                </c:pt>
                <c:pt idx="94">
                  <c:v>0.34906673469872085</c:v>
                </c:pt>
                <c:pt idx="95">
                  <c:v>0.30520308084446168</c:v>
                </c:pt>
                <c:pt idx="96">
                  <c:v>0.22429008076145465</c:v>
                </c:pt>
                <c:pt idx="97">
                  <c:v>0.14991615856910626</c:v>
                </c:pt>
                <c:pt idx="98">
                  <c:v>0.11549551191944003</c:v>
                </c:pt>
                <c:pt idx="99">
                  <c:v>0.1214385185742783</c:v>
                </c:pt>
                <c:pt idx="100">
                  <c:v>0.10924589726992347</c:v>
                </c:pt>
                <c:pt idx="101">
                  <c:v>0.10049773777933133</c:v>
                </c:pt>
                <c:pt idx="102">
                  <c:v>9.9845691120700922E-2</c:v>
                </c:pt>
                <c:pt idx="103">
                  <c:v>9.0230015437649053E-2</c:v>
                </c:pt>
                <c:pt idx="104">
                  <c:v>7.6065995286051E-2</c:v>
                </c:pt>
              </c:numCache>
            </c:numRef>
          </c:val>
          <c:smooth val="0"/>
          <c:extLst>
            <c:ext xmlns:c16="http://schemas.microsoft.com/office/drawing/2014/chart" uri="{C3380CC4-5D6E-409C-BE32-E72D297353CC}">
              <c16:uniqueId val="{00000008-AD2B-45E9-9A99-F29A0DB1E143}"/>
            </c:ext>
          </c:extLst>
        </c:ser>
        <c:dLbls>
          <c:showLegendKey val="0"/>
          <c:showVal val="0"/>
          <c:showCatName val="0"/>
          <c:showSerName val="0"/>
          <c:showPercent val="0"/>
          <c:showBubbleSize val="0"/>
        </c:dLbls>
        <c:marker val="1"/>
        <c:smooth val="0"/>
        <c:axId val="387578832"/>
        <c:axId val="387580144"/>
      </c:lineChart>
      <c:catAx>
        <c:axId val="38758506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1"/>
                  <a:t>week</a:t>
                </a:r>
                <a:r>
                  <a:rPr lang="en-US" b="1" baseline="0"/>
                  <a:t> of sample collection</a:t>
                </a:r>
                <a:endParaRPr lang="en-US" b="1"/>
              </a:p>
            </c:rich>
          </c:tx>
          <c:layout>
            <c:manualLayout>
              <c:xMode val="edge"/>
              <c:yMode val="edge"/>
              <c:x val="0.36734090281775017"/>
              <c:y val="0.7031587034025984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387577520"/>
        <c:crosses val="autoZero"/>
        <c:auto val="1"/>
        <c:lblAlgn val="ctr"/>
        <c:lblOffset val="100"/>
        <c:noMultiLvlLbl val="0"/>
      </c:catAx>
      <c:valAx>
        <c:axId val="387577520"/>
        <c:scaling>
          <c:orientation val="minMax"/>
        </c:scaling>
        <c:delete val="0"/>
        <c:axPos val="l"/>
        <c:title>
          <c:tx>
            <c:rich>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ZA" b="1" dirty="0"/>
                  <a:t>SARS-CoV-2</a:t>
                </a:r>
                <a:r>
                  <a:rPr lang="en-ZA" b="1" baseline="0" dirty="0"/>
                  <a:t> genomes</a:t>
                </a:r>
                <a:endParaRPr lang="en-ZA" b="1" dirty="0"/>
              </a:p>
            </c:rich>
          </c:tx>
          <c:layout/>
          <c:overlay val="0"/>
          <c:spPr>
            <a:noFill/>
            <a:ln>
              <a:noFill/>
            </a:ln>
            <a:effectLst/>
          </c:spPr>
          <c:txPr>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387585064"/>
        <c:crosses val="autoZero"/>
        <c:crossBetween val="between"/>
      </c:valAx>
      <c:valAx>
        <c:axId val="387580144"/>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1" baseline="0" dirty="0"/>
                  <a:t> SARS-CoV-2 detection rate</a:t>
                </a:r>
                <a:endParaRPr lang="en-US" b="1" dirty="0"/>
              </a:p>
            </c:rich>
          </c:tx>
          <c:layout>
            <c:manualLayout>
              <c:xMode val="edge"/>
              <c:yMode val="edge"/>
              <c:x val="0.97524593741885046"/>
              <c:y val="0.18031997210951531"/>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solidFill>
              <a:schemeClr val="tx1">
                <a:lumMod val="65000"/>
                <a:lumOff val="35000"/>
              </a:schemeClr>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7578832"/>
        <c:crosses val="max"/>
        <c:crossBetween val="between"/>
      </c:valAx>
      <c:catAx>
        <c:axId val="387578832"/>
        <c:scaling>
          <c:orientation val="minMax"/>
        </c:scaling>
        <c:delete val="1"/>
        <c:axPos val="b"/>
        <c:majorTickMark val="out"/>
        <c:minorTickMark val="none"/>
        <c:tickLblPos val="nextTo"/>
        <c:crossAx val="387580144"/>
        <c:crosses val="autoZero"/>
        <c:auto val="1"/>
        <c:lblAlgn val="ctr"/>
        <c:lblOffset val="100"/>
        <c:noMultiLvlLbl val="0"/>
      </c:catAx>
      <c:spPr>
        <a:noFill/>
        <a:ln>
          <a:noFill/>
        </a:ln>
        <a:effectLst/>
      </c:spPr>
    </c:plotArea>
    <c:legend>
      <c:legendPos val="b"/>
      <c:layout>
        <c:manualLayout>
          <c:xMode val="edge"/>
          <c:yMode val="edge"/>
          <c:x val="2.9048356056604399E-2"/>
          <c:y val="0.79315340781956234"/>
          <c:w val="0.96003068087449983"/>
          <c:h val="0.14645110189628663"/>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0011195879134019E-2"/>
          <c:y val="5.0254878664321899E-2"/>
          <c:w val="0.85154864973845135"/>
          <c:h val="0.6134001523020024"/>
        </c:manualLayout>
      </c:layout>
      <c:barChart>
        <c:barDir val="col"/>
        <c:grouping val="stacked"/>
        <c:varyColors val="0"/>
        <c:ser>
          <c:idx val="1"/>
          <c:order val="1"/>
          <c:tx>
            <c:strRef>
              <c:f>newcovclade!$C$2</c:f>
              <c:strCache>
                <c:ptCount val="1"/>
                <c:pt idx="0">
                  <c:v>no data</c:v>
                </c:pt>
              </c:strCache>
            </c:strRef>
          </c:tx>
          <c:spPr>
            <a:solidFill>
              <a:schemeClr val="tx1">
                <a:lumMod val="50000"/>
                <a:lumOff val="50000"/>
              </a:schemeClr>
            </a:solidFill>
            <a:ln>
              <a:noFill/>
            </a:ln>
            <a:effectLst/>
          </c:spPr>
          <c:invertIfNegative val="0"/>
          <c:cat>
            <c:multiLvlStrRef>
              <c:f>newcovclade!$A$3:$B$107</c:f>
              <c:multiLvlStrCache>
                <c:ptCount val="105"/>
                <c:lvl>
                  <c:pt idx="0">
                    <c:v>10</c:v>
                  </c:pt>
                  <c:pt idx="1">
                    <c:v>11</c:v>
                  </c:pt>
                  <c:pt idx="2">
                    <c:v>12</c:v>
                  </c:pt>
                  <c:pt idx="3">
                    <c:v>13</c:v>
                  </c:pt>
                  <c:pt idx="4">
                    <c:v>14</c:v>
                  </c:pt>
                  <c:pt idx="5">
                    <c:v>15</c:v>
                  </c:pt>
                  <c:pt idx="6">
                    <c:v>16</c:v>
                  </c:pt>
                  <c:pt idx="7">
                    <c:v>17</c:v>
                  </c:pt>
                  <c:pt idx="8">
                    <c:v>18</c:v>
                  </c:pt>
                  <c:pt idx="9">
                    <c:v>19</c:v>
                  </c:pt>
                  <c:pt idx="10">
                    <c:v>20</c:v>
                  </c:pt>
                  <c:pt idx="11">
                    <c:v>21</c:v>
                  </c:pt>
                  <c:pt idx="12">
                    <c:v>22</c:v>
                  </c:pt>
                  <c:pt idx="13">
                    <c:v>23</c:v>
                  </c:pt>
                  <c:pt idx="14">
                    <c:v>24</c:v>
                  </c:pt>
                  <c:pt idx="15">
                    <c:v>25</c:v>
                  </c:pt>
                  <c:pt idx="16">
                    <c:v>26</c:v>
                  </c:pt>
                  <c:pt idx="17">
                    <c:v>27</c:v>
                  </c:pt>
                  <c:pt idx="18">
                    <c:v>28</c:v>
                  </c:pt>
                  <c:pt idx="19">
                    <c:v>29</c:v>
                  </c:pt>
                  <c:pt idx="20">
                    <c:v>30</c:v>
                  </c:pt>
                  <c:pt idx="21">
                    <c:v>31</c:v>
                  </c:pt>
                  <c:pt idx="22">
                    <c:v>32</c:v>
                  </c:pt>
                  <c:pt idx="23">
                    <c:v>33</c:v>
                  </c:pt>
                  <c:pt idx="24">
                    <c:v>34</c:v>
                  </c:pt>
                  <c:pt idx="25">
                    <c:v>35</c:v>
                  </c:pt>
                  <c:pt idx="26">
                    <c:v>36</c:v>
                  </c:pt>
                  <c:pt idx="27">
                    <c:v>37</c:v>
                  </c:pt>
                  <c:pt idx="28">
                    <c:v>38</c:v>
                  </c:pt>
                  <c:pt idx="29">
                    <c:v>39</c:v>
                  </c:pt>
                  <c:pt idx="30">
                    <c:v>40</c:v>
                  </c:pt>
                  <c:pt idx="31">
                    <c:v>41</c:v>
                  </c:pt>
                  <c:pt idx="32">
                    <c:v>42</c:v>
                  </c:pt>
                  <c:pt idx="33">
                    <c:v>43</c:v>
                  </c:pt>
                  <c:pt idx="34">
                    <c:v>44</c:v>
                  </c:pt>
                  <c:pt idx="35">
                    <c:v>45</c:v>
                  </c:pt>
                  <c:pt idx="36">
                    <c:v>46</c:v>
                  </c:pt>
                  <c:pt idx="37">
                    <c:v>47</c:v>
                  </c:pt>
                  <c:pt idx="38">
                    <c:v>48</c:v>
                  </c:pt>
                  <c:pt idx="39">
                    <c:v>49</c:v>
                  </c:pt>
                  <c:pt idx="40">
                    <c:v>50</c:v>
                  </c:pt>
                  <c:pt idx="41">
                    <c:v>51</c:v>
                  </c:pt>
                  <c:pt idx="42">
                    <c:v>52</c:v>
                  </c:pt>
                  <c:pt idx="43">
                    <c:v>53</c:v>
                  </c:pt>
                  <c:pt idx="44">
                    <c:v>1</c:v>
                  </c:pt>
                  <c:pt idx="45">
                    <c:v>2</c:v>
                  </c:pt>
                  <c:pt idx="46">
                    <c:v>3</c:v>
                  </c:pt>
                  <c:pt idx="47">
                    <c:v>4</c:v>
                  </c:pt>
                  <c:pt idx="48">
                    <c:v>5</c:v>
                  </c:pt>
                  <c:pt idx="49">
                    <c:v>6</c:v>
                  </c:pt>
                  <c:pt idx="50">
                    <c:v>7</c:v>
                  </c:pt>
                  <c:pt idx="51">
                    <c:v>8</c:v>
                  </c:pt>
                  <c:pt idx="52">
                    <c:v>9</c:v>
                  </c:pt>
                  <c:pt idx="53">
                    <c:v>10</c:v>
                  </c:pt>
                  <c:pt idx="54">
                    <c:v>11</c:v>
                  </c:pt>
                  <c:pt idx="55">
                    <c:v>12</c:v>
                  </c:pt>
                  <c:pt idx="56">
                    <c:v>13</c:v>
                  </c:pt>
                  <c:pt idx="57">
                    <c:v>14</c:v>
                  </c:pt>
                  <c:pt idx="58">
                    <c:v>15</c:v>
                  </c:pt>
                  <c:pt idx="59">
                    <c:v>16</c:v>
                  </c:pt>
                  <c:pt idx="60">
                    <c:v>17</c:v>
                  </c:pt>
                  <c:pt idx="61">
                    <c:v>18</c:v>
                  </c:pt>
                  <c:pt idx="62">
                    <c:v>19</c:v>
                  </c:pt>
                  <c:pt idx="63">
                    <c:v>20</c:v>
                  </c:pt>
                  <c:pt idx="64">
                    <c:v>21</c:v>
                  </c:pt>
                  <c:pt idx="65">
                    <c:v>22</c:v>
                  </c:pt>
                  <c:pt idx="66">
                    <c:v>23</c:v>
                  </c:pt>
                  <c:pt idx="67">
                    <c:v>24</c:v>
                  </c:pt>
                  <c:pt idx="68">
                    <c:v>25</c:v>
                  </c:pt>
                  <c:pt idx="69">
                    <c:v>26</c:v>
                  </c:pt>
                  <c:pt idx="70">
                    <c:v>27</c:v>
                  </c:pt>
                  <c:pt idx="71">
                    <c:v>28</c:v>
                  </c:pt>
                  <c:pt idx="72">
                    <c:v>29</c:v>
                  </c:pt>
                  <c:pt idx="73">
                    <c:v>30</c:v>
                  </c:pt>
                  <c:pt idx="74">
                    <c:v>31</c:v>
                  </c:pt>
                  <c:pt idx="75">
                    <c:v>32</c:v>
                  </c:pt>
                  <c:pt idx="76">
                    <c:v>33</c:v>
                  </c:pt>
                  <c:pt idx="77">
                    <c:v>34</c:v>
                  </c:pt>
                  <c:pt idx="78">
                    <c:v>35</c:v>
                  </c:pt>
                  <c:pt idx="79">
                    <c:v>36</c:v>
                  </c:pt>
                  <c:pt idx="80">
                    <c:v>37</c:v>
                  </c:pt>
                  <c:pt idx="81">
                    <c:v>38</c:v>
                  </c:pt>
                  <c:pt idx="82">
                    <c:v>39</c:v>
                  </c:pt>
                  <c:pt idx="83">
                    <c:v>40</c:v>
                  </c:pt>
                  <c:pt idx="84">
                    <c:v>41</c:v>
                  </c:pt>
                  <c:pt idx="85">
                    <c:v>42</c:v>
                  </c:pt>
                  <c:pt idx="86">
                    <c:v>43</c:v>
                  </c:pt>
                  <c:pt idx="87">
                    <c:v>44</c:v>
                  </c:pt>
                  <c:pt idx="88">
                    <c:v>45</c:v>
                  </c:pt>
                  <c:pt idx="89">
                    <c:v>46</c:v>
                  </c:pt>
                  <c:pt idx="90">
                    <c:v>47</c:v>
                  </c:pt>
                  <c:pt idx="91">
                    <c:v>48</c:v>
                  </c:pt>
                  <c:pt idx="92">
                    <c:v>49</c:v>
                  </c:pt>
                  <c:pt idx="93">
                    <c:v>50</c:v>
                  </c:pt>
                  <c:pt idx="94">
                    <c:v>51</c:v>
                  </c:pt>
                  <c:pt idx="95">
                    <c:v>52</c:v>
                  </c:pt>
                  <c:pt idx="96">
                    <c:v>1</c:v>
                  </c:pt>
                  <c:pt idx="97">
                    <c:v>2</c:v>
                  </c:pt>
                  <c:pt idx="98">
                    <c:v>3</c:v>
                  </c:pt>
                  <c:pt idx="99">
                    <c:v>4</c:v>
                  </c:pt>
                  <c:pt idx="100">
                    <c:v>5</c:v>
                  </c:pt>
                  <c:pt idx="101">
                    <c:v>6</c:v>
                  </c:pt>
                  <c:pt idx="102">
                    <c:v>7</c:v>
                  </c:pt>
                  <c:pt idx="103">
                    <c:v>8</c:v>
                  </c:pt>
                  <c:pt idx="104">
                    <c:v>9</c:v>
                  </c:pt>
                </c:lvl>
                <c:lvl>
                  <c:pt idx="0">
                    <c:v>2020</c:v>
                  </c:pt>
                  <c:pt idx="44">
                    <c:v>2021</c:v>
                  </c:pt>
                  <c:pt idx="96">
                    <c:v>2022</c:v>
                  </c:pt>
                </c:lvl>
              </c:multiLvlStrCache>
            </c:multiLvlStrRef>
          </c:cat>
          <c:val>
            <c:numRef>
              <c:f>newcovclade!$C$3:$C$107</c:f>
              <c:numCache>
                <c:formatCode>General</c:formatCode>
                <c:ptCount val="105"/>
                <c:pt idx="0">
                  <c:v>0</c:v>
                </c:pt>
                <c:pt idx="1">
                  <c:v>0</c:v>
                </c:pt>
                <c:pt idx="2">
                  <c:v>0</c:v>
                </c:pt>
                <c:pt idx="3">
                  <c:v>0</c:v>
                </c:pt>
                <c:pt idx="4">
                  <c:v>0</c:v>
                </c:pt>
                <c:pt idx="5">
                  <c:v>0</c:v>
                </c:pt>
                <c:pt idx="6">
                  <c:v>0</c:v>
                </c:pt>
                <c:pt idx="7">
                  <c:v>0</c:v>
                </c:pt>
                <c:pt idx="8">
                  <c:v>0</c:v>
                </c:pt>
                <c:pt idx="9">
                  <c:v>0</c:v>
                </c:pt>
                <c:pt idx="10">
                  <c:v>0</c:v>
                </c:pt>
                <c:pt idx="11">
                  <c:v>0</c:v>
                </c:pt>
                <c:pt idx="12">
                  <c:v>0</c:v>
                </c:pt>
                <c:pt idx="13">
                  <c:v>3</c:v>
                </c:pt>
                <c:pt idx="14">
                  <c:v>5</c:v>
                </c:pt>
                <c:pt idx="15">
                  <c:v>1</c:v>
                </c:pt>
                <c:pt idx="16">
                  <c:v>3</c:v>
                </c:pt>
                <c:pt idx="17">
                  <c:v>0</c:v>
                </c:pt>
                <c:pt idx="18">
                  <c:v>1</c:v>
                </c:pt>
                <c:pt idx="19">
                  <c:v>2</c:v>
                </c:pt>
                <c:pt idx="20">
                  <c:v>6</c:v>
                </c:pt>
                <c:pt idx="21">
                  <c:v>6</c:v>
                </c:pt>
                <c:pt idx="22">
                  <c:v>7</c:v>
                </c:pt>
                <c:pt idx="23">
                  <c:v>3</c:v>
                </c:pt>
                <c:pt idx="24">
                  <c:v>0</c:v>
                </c:pt>
                <c:pt idx="25">
                  <c:v>0</c:v>
                </c:pt>
                <c:pt idx="26">
                  <c:v>0</c:v>
                </c:pt>
                <c:pt idx="27">
                  <c:v>1</c:v>
                </c:pt>
                <c:pt idx="28">
                  <c:v>1</c:v>
                </c:pt>
                <c:pt idx="29">
                  <c:v>1</c:v>
                </c:pt>
                <c:pt idx="30">
                  <c:v>0</c:v>
                </c:pt>
                <c:pt idx="31">
                  <c:v>0</c:v>
                </c:pt>
                <c:pt idx="32">
                  <c:v>0</c:v>
                </c:pt>
                <c:pt idx="33">
                  <c:v>0</c:v>
                </c:pt>
                <c:pt idx="34">
                  <c:v>0</c:v>
                </c:pt>
                <c:pt idx="35">
                  <c:v>1</c:v>
                </c:pt>
                <c:pt idx="36">
                  <c:v>2</c:v>
                </c:pt>
                <c:pt idx="37">
                  <c:v>1</c:v>
                </c:pt>
                <c:pt idx="38">
                  <c:v>0</c:v>
                </c:pt>
                <c:pt idx="39">
                  <c:v>0</c:v>
                </c:pt>
                <c:pt idx="40">
                  <c:v>1</c:v>
                </c:pt>
                <c:pt idx="41">
                  <c:v>1</c:v>
                </c:pt>
                <c:pt idx="42">
                  <c:v>2</c:v>
                </c:pt>
                <c:pt idx="43">
                  <c:v>4</c:v>
                </c:pt>
                <c:pt idx="44">
                  <c:v>14</c:v>
                </c:pt>
                <c:pt idx="45">
                  <c:v>14</c:v>
                </c:pt>
                <c:pt idx="46">
                  <c:v>7</c:v>
                </c:pt>
                <c:pt idx="47">
                  <c:v>8</c:v>
                </c:pt>
                <c:pt idx="48">
                  <c:v>3</c:v>
                </c:pt>
                <c:pt idx="49">
                  <c:v>0</c:v>
                </c:pt>
                <c:pt idx="50">
                  <c:v>1</c:v>
                </c:pt>
                <c:pt idx="51">
                  <c:v>0</c:v>
                </c:pt>
                <c:pt idx="52">
                  <c:v>1</c:v>
                </c:pt>
                <c:pt idx="53">
                  <c:v>0</c:v>
                </c:pt>
                <c:pt idx="54">
                  <c:v>0</c:v>
                </c:pt>
                <c:pt idx="55">
                  <c:v>0</c:v>
                </c:pt>
                <c:pt idx="56">
                  <c:v>0</c:v>
                </c:pt>
                <c:pt idx="57">
                  <c:v>0</c:v>
                </c:pt>
                <c:pt idx="58">
                  <c:v>0</c:v>
                </c:pt>
                <c:pt idx="59">
                  <c:v>0</c:v>
                </c:pt>
                <c:pt idx="60">
                  <c:v>0</c:v>
                </c:pt>
                <c:pt idx="61">
                  <c:v>0</c:v>
                </c:pt>
                <c:pt idx="62">
                  <c:v>0</c:v>
                </c:pt>
                <c:pt idx="63">
                  <c:v>0</c:v>
                </c:pt>
                <c:pt idx="64">
                  <c:v>0</c:v>
                </c:pt>
                <c:pt idx="65">
                  <c:v>1</c:v>
                </c:pt>
                <c:pt idx="66">
                  <c:v>0</c:v>
                </c:pt>
                <c:pt idx="67">
                  <c:v>0</c:v>
                </c:pt>
                <c:pt idx="68">
                  <c:v>0</c:v>
                </c:pt>
                <c:pt idx="69">
                  <c:v>5</c:v>
                </c:pt>
                <c:pt idx="70">
                  <c:v>4</c:v>
                </c:pt>
                <c:pt idx="71">
                  <c:v>1</c:v>
                </c:pt>
                <c:pt idx="72">
                  <c:v>4</c:v>
                </c:pt>
                <c:pt idx="73">
                  <c:v>7</c:v>
                </c:pt>
                <c:pt idx="74">
                  <c:v>13</c:v>
                </c:pt>
                <c:pt idx="75">
                  <c:v>4</c:v>
                </c:pt>
                <c:pt idx="76">
                  <c:v>11</c:v>
                </c:pt>
                <c:pt idx="77">
                  <c:v>4</c:v>
                </c:pt>
                <c:pt idx="78">
                  <c:v>8</c:v>
                </c:pt>
                <c:pt idx="79">
                  <c:v>8</c:v>
                </c:pt>
                <c:pt idx="80">
                  <c:v>3</c:v>
                </c:pt>
                <c:pt idx="81">
                  <c:v>1</c:v>
                </c:pt>
                <c:pt idx="82">
                  <c:v>3</c:v>
                </c:pt>
                <c:pt idx="83">
                  <c:v>2</c:v>
                </c:pt>
                <c:pt idx="84">
                  <c:v>1</c:v>
                </c:pt>
                <c:pt idx="85">
                  <c:v>3</c:v>
                </c:pt>
                <c:pt idx="86">
                  <c:v>1</c:v>
                </c:pt>
                <c:pt idx="87">
                  <c:v>1</c:v>
                </c:pt>
                <c:pt idx="88">
                  <c:v>3</c:v>
                </c:pt>
                <c:pt idx="89">
                  <c:v>4</c:v>
                </c:pt>
                <c:pt idx="90">
                  <c:v>0</c:v>
                </c:pt>
                <c:pt idx="91">
                  <c:v>5</c:v>
                </c:pt>
                <c:pt idx="92">
                  <c:v>14</c:v>
                </c:pt>
                <c:pt idx="93">
                  <c:v>16</c:v>
                </c:pt>
                <c:pt idx="94">
                  <c:v>2</c:v>
                </c:pt>
                <c:pt idx="95">
                  <c:v>3</c:v>
                </c:pt>
                <c:pt idx="96">
                  <c:v>11</c:v>
                </c:pt>
                <c:pt idx="97">
                  <c:v>2</c:v>
                </c:pt>
                <c:pt idx="98">
                  <c:v>7</c:v>
                </c:pt>
                <c:pt idx="99">
                  <c:v>1</c:v>
                </c:pt>
                <c:pt idx="100">
                  <c:v>6</c:v>
                </c:pt>
                <c:pt idx="101">
                  <c:v>2</c:v>
                </c:pt>
                <c:pt idx="102">
                  <c:v>1</c:v>
                </c:pt>
                <c:pt idx="103">
                  <c:v>3</c:v>
                </c:pt>
                <c:pt idx="104">
                  <c:v>0</c:v>
                </c:pt>
              </c:numCache>
            </c:numRef>
          </c:val>
          <c:extLst>
            <c:ext xmlns:c16="http://schemas.microsoft.com/office/drawing/2014/chart" uri="{C3380CC4-5D6E-409C-BE32-E72D297353CC}">
              <c16:uniqueId val="{00000000-C8A0-40F1-8EE3-03CB74D21DBE}"/>
            </c:ext>
          </c:extLst>
        </c:ser>
        <c:ser>
          <c:idx val="2"/>
          <c:order val="2"/>
          <c:tx>
            <c:strRef>
              <c:f>newcovclade!$D$2</c:f>
              <c:strCache>
                <c:ptCount val="1"/>
                <c:pt idx="0">
                  <c:v>Alpha(20I, V1)</c:v>
                </c:pt>
              </c:strCache>
            </c:strRef>
          </c:tx>
          <c:spPr>
            <a:solidFill>
              <a:srgbClr val="FFFF00"/>
            </a:solidFill>
            <a:ln>
              <a:noFill/>
            </a:ln>
            <a:effectLst/>
          </c:spPr>
          <c:invertIfNegative val="0"/>
          <c:cat>
            <c:multiLvlStrRef>
              <c:f>newcovclade!$A$3:$B$107</c:f>
              <c:multiLvlStrCache>
                <c:ptCount val="105"/>
                <c:lvl>
                  <c:pt idx="0">
                    <c:v>10</c:v>
                  </c:pt>
                  <c:pt idx="1">
                    <c:v>11</c:v>
                  </c:pt>
                  <c:pt idx="2">
                    <c:v>12</c:v>
                  </c:pt>
                  <c:pt idx="3">
                    <c:v>13</c:v>
                  </c:pt>
                  <c:pt idx="4">
                    <c:v>14</c:v>
                  </c:pt>
                  <c:pt idx="5">
                    <c:v>15</c:v>
                  </c:pt>
                  <c:pt idx="6">
                    <c:v>16</c:v>
                  </c:pt>
                  <c:pt idx="7">
                    <c:v>17</c:v>
                  </c:pt>
                  <c:pt idx="8">
                    <c:v>18</c:v>
                  </c:pt>
                  <c:pt idx="9">
                    <c:v>19</c:v>
                  </c:pt>
                  <c:pt idx="10">
                    <c:v>20</c:v>
                  </c:pt>
                  <c:pt idx="11">
                    <c:v>21</c:v>
                  </c:pt>
                  <c:pt idx="12">
                    <c:v>22</c:v>
                  </c:pt>
                  <c:pt idx="13">
                    <c:v>23</c:v>
                  </c:pt>
                  <c:pt idx="14">
                    <c:v>24</c:v>
                  </c:pt>
                  <c:pt idx="15">
                    <c:v>25</c:v>
                  </c:pt>
                  <c:pt idx="16">
                    <c:v>26</c:v>
                  </c:pt>
                  <c:pt idx="17">
                    <c:v>27</c:v>
                  </c:pt>
                  <c:pt idx="18">
                    <c:v>28</c:v>
                  </c:pt>
                  <c:pt idx="19">
                    <c:v>29</c:v>
                  </c:pt>
                  <c:pt idx="20">
                    <c:v>30</c:v>
                  </c:pt>
                  <c:pt idx="21">
                    <c:v>31</c:v>
                  </c:pt>
                  <c:pt idx="22">
                    <c:v>32</c:v>
                  </c:pt>
                  <c:pt idx="23">
                    <c:v>33</c:v>
                  </c:pt>
                  <c:pt idx="24">
                    <c:v>34</c:v>
                  </c:pt>
                  <c:pt idx="25">
                    <c:v>35</c:v>
                  </c:pt>
                  <c:pt idx="26">
                    <c:v>36</c:v>
                  </c:pt>
                  <c:pt idx="27">
                    <c:v>37</c:v>
                  </c:pt>
                  <c:pt idx="28">
                    <c:v>38</c:v>
                  </c:pt>
                  <c:pt idx="29">
                    <c:v>39</c:v>
                  </c:pt>
                  <c:pt idx="30">
                    <c:v>40</c:v>
                  </c:pt>
                  <c:pt idx="31">
                    <c:v>41</c:v>
                  </c:pt>
                  <c:pt idx="32">
                    <c:v>42</c:v>
                  </c:pt>
                  <c:pt idx="33">
                    <c:v>43</c:v>
                  </c:pt>
                  <c:pt idx="34">
                    <c:v>44</c:v>
                  </c:pt>
                  <c:pt idx="35">
                    <c:v>45</c:v>
                  </c:pt>
                  <c:pt idx="36">
                    <c:v>46</c:v>
                  </c:pt>
                  <c:pt idx="37">
                    <c:v>47</c:v>
                  </c:pt>
                  <c:pt idx="38">
                    <c:v>48</c:v>
                  </c:pt>
                  <c:pt idx="39">
                    <c:v>49</c:v>
                  </c:pt>
                  <c:pt idx="40">
                    <c:v>50</c:v>
                  </c:pt>
                  <c:pt idx="41">
                    <c:v>51</c:v>
                  </c:pt>
                  <c:pt idx="42">
                    <c:v>52</c:v>
                  </c:pt>
                  <c:pt idx="43">
                    <c:v>53</c:v>
                  </c:pt>
                  <c:pt idx="44">
                    <c:v>1</c:v>
                  </c:pt>
                  <c:pt idx="45">
                    <c:v>2</c:v>
                  </c:pt>
                  <c:pt idx="46">
                    <c:v>3</c:v>
                  </c:pt>
                  <c:pt idx="47">
                    <c:v>4</c:v>
                  </c:pt>
                  <c:pt idx="48">
                    <c:v>5</c:v>
                  </c:pt>
                  <c:pt idx="49">
                    <c:v>6</c:v>
                  </c:pt>
                  <c:pt idx="50">
                    <c:v>7</c:v>
                  </c:pt>
                  <c:pt idx="51">
                    <c:v>8</c:v>
                  </c:pt>
                  <c:pt idx="52">
                    <c:v>9</c:v>
                  </c:pt>
                  <c:pt idx="53">
                    <c:v>10</c:v>
                  </c:pt>
                  <c:pt idx="54">
                    <c:v>11</c:v>
                  </c:pt>
                  <c:pt idx="55">
                    <c:v>12</c:v>
                  </c:pt>
                  <c:pt idx="56">
                    <c:v>13</c:v>
                  </c:pt>
                  <c:pt idx="57">
                    <c:v>14</c:v>
                  </c:pt>
                  <c:pt idx="58">
                    <c:v>15</c:v>
                  </c:pt>
                  <c:pt idx="59">
                    <c:v>16</c:v>
                  </c:pt>
                  <c:pt idx="60">
                    <c:v>17</c:v>
                  </c:pt>
                  <c:pt idx="61">
                    <c:v>18</c:v>
                  </c:pt>
                  <c:pt idx="62">
                    <c:v>19</c:v>
                  </c:pt>
                  <c:pt idx="63">
                    <c:v>20</c:v>
                  </c:pt>
                  <c:pt idx="64">
                    <c:v>21</c:v>
                  </c:pt>
                  <c:pt idx="65">
                    <c:v>22</c:v>
                  </c:pt>
                  <c:pt idx="66">
                    <c:v>23</c:v>
                  </c:pt>
                  <c:pt idx="67">
                    <c:v>24</c:v>
                  </c:pt>
                  <c:pt idx="68">
                    <c:v>25</c:v>
                  </c:pt>
                  <c:pt idx="69">
                    <c:v>26</c:v>
                  </c:pt>
                  <c:pt idx="70">
                    <c:v>27</c:v>
                  </c:pt>
                  <c:pt idx="71">
                    <c:v>28</c:v>
                  </c:pt>
                  <c:pt idx="72">
                    <c:v>29</c:v>
                  </c:pt>
                  <c:pt idx="73">
                    <c:v>30</c:v>
                  </c:pt>
                  <c:pt idx="74">
                    <c:v>31</c:v>
                  </c:pt>
                  <c:pt idx="75">
                    <c:v>32</c:v>
                  </c:pt>
                  <c:pt idx="76">
                    <c:v>33</c:v>
                  </c:pt>
                  <c:pt idx="77">
                    <c:v>34</c:v>
                  </c:pt>
                  <c:pt idx="78">
                    <c:v>35</c:v>
                  </c:pt>
                  <c:pt idx="79">
                    <c:v>36</c:v>
                  </c:pt>
                  <c:pt idx="80">
                    <c:v>37</c:v>
                  </c:pt>
                  <c:pt idx="81">
                    <c:v>38</c:v>
                  </c:pt>
                  <c:pt idx="82">
                    <c:v>39</c:v>
                  </c:pt>
                  <c:pt idx="83">
                    <c:v>40</c:v>
                  </c:pt>
                  <c:pt idx="84">
                    <c:v>41</c:v>
                  </c:pt>
                  <c:pt idx="85">
                    <c:v>42</c:v>
                  </c:pt>
                  <c:pt idx="86">
                    <c:v>43</c:v>
                  </c:pt>
                  <c:pt idx="87">
                    <c:v>44</c:v>
                  </c:pt>
                  <c:pt idx="88">
                    <c:v>45</c:v>
                  </c:pt>
                  <c:pt idx="89">
                    <c:v>46</c:v>
                  </c:pt>
                  <c:pt idx="90">
                    <c:v>47</c:v>
                  </c:pt>
                  <c:pt idx="91">
                    <c:v>48</c:v>
                  </c:pt>
                  <c:pt idx="92">
                    <c:v>49</c:v>
                  </c:pt>
                  <c:pt idx="93">
                    <c:v>50</c:v>
                  </c:pt>
                  <c:pt idx="94">
                    <c:v>51</c:v>
                  </c:pt>
                  <c:pt idx="95">
                    <c:v>52</c:v>
                  </c:pt>
                  <c:pt idx="96">
                    <c:v>1</c:v>
                  </c:pt>
                  <c:pt idx="97">
                    <c:v>2</c:v>
                  </c:pt>
                  <c:pt idx="98">
                    <c:v>3</c:v>
                  </c:pt>
                  <c:pt idx="99">
                    <c:v>4</c:v>
                  </c:pt>
                  <c:pt idx="100">
                    <c:v>5</c:v>
                  </c:pt>
                  <c:pt idx="101">
                    <c:v>6</c:v>
                  </c:pt>
                  <c:pt idx="102">
                    <c:v>7</c:v>
                  </c:pt>
                  <c:pt idx="103">
                    <c:v>8</c:v>
                  </c:pt>
                  <c:pt idx="104">
                    <c:v>9</c:v>
                  </c:pt>
                </c:lvl>
                <c:lvl>
                  <c:pt idx="0">
                    <c:v>2020</c:v>
                  </c:pt>
                  <c:pt idx="44">
                    <c:v>2021</c:v>
                  </c:pt>
                  <c:pt idx="96">
                    <c:v>2022</c:v>
                  </c:pt>
                </c:lvl>
              </c:multiLvlStrCache>
            </c:multiLvlStrRef>
          </c:cat>
          <c:val>
            <c:numRef>
              <c:f>newcovclade!$D$3:$D$107</c:f>
              <c:numCache>
                <c:formatCode>General</c:formatCode>
                <c:ptCount val="10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1</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1</c:v>
                </c:pt>
                <c:pt idx="49">
                  <c:v>0</c:v>
                </c:pt>
                <c:pt idx="50">
                  <c:v>0</c:v>
                </c:pt>
                <c:pt idx="51">
                  <c:v>0</c:v>
                </c:pt>
                <c:pt idx="52">
                  <c:v>0</c:v>
                </c:pt>
                <c:pt idx="53">
                  <c:v>1</c:v>
                </c:pt>
                <c:pt idx="54">
                  <c:v>0</c:v>
                </c:pt>
                <c:pt idx="55">
                  <c:v>0</c:v>
                </c:pt>
                <c:pt idx="56">
                  <c:v>3</c:v>
                </c:pt>
                <c:pt idx="57">
                  <c:v>0</c:v>
                </c:pt>
                <c:pt idx="58">
                  <c:v>1</c:v>
                </c:pt>
                <c:pt idx="59">
                  <c:v>1</c:v>
                </c:pt>
                <c:pt idx="60">
                  <c:v>2</c:v>
                </c:pt>
                <c:pt idx="61">
                  <c:v>5</c:v>
                </c:pt>
                <c:pt idx="62">
                  <c:v>3</c:v>
                </c:pt>
                <c:pt idx="63">
                  <c:v>7</c:v>
                </c:pt>
                <c:pt idx="64">
                  <c:v>0</c:v>
                </c:pt>
                <c:pt idx="65">
                  <c:v>0</c:v>
                </c:pt>
                <c:pt idx="66">
                  <c:v>2</c:v>
                </c:pt>
                <c:pt idx="67">
                  <c:v>2</c:v>
                </c:pt>
                <c:pt idx="68">
                  <c:v>3</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numCache>
            </c:numRef>
          </c:val>
          <c:extLst>
            <c:ext xmlns:c16="http://schemas.microsoft.com/office/drawing/2014/chart" uri="{C3380CC4-5D6E-409C-BE32-E72D297353CC}">
              <c16:uniqueId val="{00000001-C8A0-40F1-8EE3-03CB74D21DBE}"/>
            </c:ext>
          </c:extLst>
        </c:ser>
        <c:ser>
          <c:idx val="3"/>
          <c:order val="3"/>
          <c:tx>
            <c:strRef>
              <c:f>newcovclade!$E$2</c:f>
              <c:strCache>
                <c:ptCount val="1"/>
                <c:pt idx="0">
                  <c:v>Beta(20H, V2)</c:v>
                </c:pt>
              </c:strCache>
            </c:strRef>
          </c:tx>
          <c:spPr>
            <a:solidFill>
              <a:schemeClr val="accent2">
                <a:lumMod val="60000"/>
                <a:lumOff val="40000"/>
              </a:schemeClr>
            </a:solidFill>
            <a:ln>
              <a:noFill/>
            </a:ln>
            <a:effectLst/>
          </c:spPr>
          <c:invertIfNegative val="0"/>
          <c:cat>
            <c:multiLvlStrRef>
              <c:f>newcovclade!$A$3:$B$107</c:f>
              <c:multiLvlStrCache>
                <c:ptCount val="105"/>
                <c:lvl>
                  <c:pt idx="0">
                    <c:v>10</c:v>
                  </c:pt>
                  <c:pt idx="1">
                    <c:v>11</c:v>
                  </c:pt>
                  <c:pt idx="2">
                    <c:v>12</c:v>
                  </c:pt>
                  <c:pt idx="3">
                    <c:v>13</c:v>
                  </c:pt>
                  <c:pt idx="4">
                    <c:v>14</c:v>
                  </c:pt>
                  <c:pt idx="5">
                    <c:v>15</c:v>
                  </c:pt>
                  <c:pt idx="6">
                    <c:v>16</c:v>
                  </c:pt>
                  <c:pt idx="7">
                    <c:v>17</c:v>
                  </c:pt>
                  <c:pt idx="8">
                    <c:v>18</c:v>
                  </c:pt>
                  <c:pt idx="9">
                    <c:v>19</c:v>
                  </c:pt>
                  <c:pt idx="10">
                    <c:v>20</c:v>
                  </c:pt>
                  <c:pt idx="11">
                    <c:v>21</c:v>
                  </c:pt>
                  <c:pt idx="12">
                    <c:v>22</c:v>
                  </c:pt>
                  <c:pt idx="13">
                    <c:v>23</c:v>
                  </c:pt>
                  <c:pt idx="14">
                    <c:v>24</c:v>
                  </c:pt>
                  <c:pt idx="15">
                    <c:v>25</c:v>
                  </c:pt>
                  <c:pt idx="16">
                    <c:v>26</c:v>
                  </c:pt>
                  <c:pt idx="17">
                    <c:v>27</c:v>
                  </c:pt>
                  <c:pt idx="18">
                    <c:v>28</c:v>
                  </c:pt>
                  <c:pt idx="19">
                    <c:v>29</c:v>
                  </c:pt>
                  <c:pt idx="20">
                    <c:v>30</c:v>
                  </c:pt>
                  <c:pt idx="21">
                    <c:v>31</c:v>
                  </c:pt>
                  <c:pt idx="22">
                    <c:v>32</c:v>
                  </c:pt>
                  <c:pt idx="23">
                    <c:v>33</c:v>
                  </c:pt>
                  <c:pt idx="24">
                    <c:v>34</c:v>
                  </c:pt>
                  <c:pt idx="25">
                    <c:v>35</c:v>
                  </c:pt>
                  <c:pt idx="26">
                    <c:v>36</c:v>
                  </c:pt>
                  <c:pt idx="27">
                    <c:v>37</c:v>
                  </c:pt>
                  <c:pt idx="28">
                    <c:v>38</c:v>
                  </c:pt>
                  <c:pt idx="29">
                    <c:v>39</c:v>
                  </c:pt>
                  <c:pt idx="30">
                    <c:v>40</c:v>
                  </c:pt>
                  <c:pt idx="31">
                    <c:v>41</c:v>
                  </c:pt>
                  <c:pt idx="32">
                    <c:v>42</c:v>
                  </c:pt>
                  <c:pt idx="33">
                    <c:v>43</c:v>
                  </c:pt>
                  <c:pt idx="34">
                    <c:v>44</c:v>
                  </c:pt>
                  <c:pt idx="35">
                    <c:v>45</c:v>
                  </c:pt>
                  <c:pt idx="36">
                    <c:v>46</c:v>
                  </c:pt>
                  <c:pt idx="37">
                    <c:v>47</c:v>
                  </c:pt>
                  <c:pt idx="38">
                    <c:v>48</c:v>
                  </c:pt>
                  <c:pt idx="39">
                    <c:v>49</c:v>
                  </c:pt>
                  <c:pt idx="40">
                    <c:v>50</c:v>
                  </c:pt>
                  <c:pt idx="41">
                    <c:v>51</c:v>
                  </c:pt>
                  <c:pt idx="42">
                    <c:v>52</c:v>
                  </c:pt>
                  <c:pt idx="43">
                    <c:v>53</c:v>
                  </c:pt>
                  <c:pt idx="44">
                    <c:v>1</c:v>
                  </c:pt>
                  <c:pt idx="45">
                    <c:v>2</c:v>
                  </c:pt>
                  <c:pt idx="46">
                    <c:v>3</c:v>
                  </c:pt>
                  <c:pt idx="47">
                    <c:v>4</c:v>
                  </c:pt>
                  <c:pt idx="48">
                    <c:v>5</c:v>
                  </c:pt>
                  <c:pt idx="49">
                    <c:v>6</c:v>
                  </c:pt>
                  <c:pt idx="50">
                    <c:v>7</c:v>
                  </c:pt>
                  <c:pt idx="51">
                    <c:v>8</c:v>
                  </c:pt>
                  <c:pt idx="52">
                    <c:v>9</c:v>
                  </c:pt>
                  <c:pt idx="53">
                    <c:v>10</c:v>
                  </c:pt>
                  <c:pt idx="54">
                    <c:v>11</c:v>
                  </c:pt>
                  <c:pt idx="55">
                    <c:v>12</c:v>
                  </c:pt>
                  <c:pt idx="56">
                    <c:v>13</c:v>
                  </c:pt>
                  <c:pt idx="57">
                    <c:v>14</c:v>
                  </c:pt>
                  <c:pt idx="58">
                    <c:v>15</c:v>
                  </c:pt>
                  <c:pt idx="59">
                    <c:v>16</c:v>
                  </c:pt>
                  <c:pt idx="60">
                    <c:v>17</c:v>
                  </c:pt>
                  <c:pt idx="61">
                    <c:v>18</c:v>
                  </c:pt>
                  <c:pt idx="62">
                    <c:v>19</c:v>
                  </c:pt>
                  <c:pt idx="63">
                    <c:v>20</c:v>
                  </c:pt>
                  <c:pt idx="64">
                    <c:v>21</c:v>
                  </c:pt>
                  <c:pt idx="65">
                    <c:v>22</c:v>
                  </c:pt>
                  <c:pt idx="66">
                    <c:v>23</c:v>
                  </c:pt>
                  <c:pt idx="67">
                    <c:v>24</c:v>
                  </c:pt>
                  <c:pt idx="68">
                    <c:v>25</c:v>
                  </c:pt>
                  <c:pt idx="69">
                    <c:v>26</c:v>
                  </c:pt>
                  <c:pt idx="70">
                    <c:v>27</c:v>
                  </c:pt>
                  <c:pt idx="71">
                    <c:v>28</c:v>
                  </c:pt>
                  <c:pt idx="72">
                    <c:v>29</c:v>
                  </c:pt>
                  <c:pt idx="73">
                    <c:v>30</c:v>
                  </c:pt>
                  <c:pt idx="74">
                    <c:v>31</c:v>
                  </c:pt>
                  <c:pt idx="75">
                    <c:v>32</c:v>
                  </c:pt>
                  <c:pt idx="76">
                    <c:v>33</c:v>
                  </c:pt>
                  <c:pt idx="77">
                    <c:v>34</c:v>
                  </c:pt>
                  <c:pt idx="78">
                    <c:v>35</c:v>
                  </c:pt>
                  <c:pt idx="79">
                    <c:v>36</c:v>
                  </c:pt>
                  <c:pt idx="80">
                    <c:v>37</c:v>
                  </c:pt>
                  <c:pt idx="81">
                    <c:v>38</c:v>
                  </c:pt>
                  <c:pt idx="82">
                    <c:v>39</c:v>
                  </c:pt>
                  <c:pt idx="83">
                    <c:v>40</c:v>
                  </c:pt>
                  <c:pt idx="84">
                    <c:v>41</c:v>
                  </c:pt>
                  <c:pt idx="85">
                    <c:v>42</c:v>
                  </c:pt>
                  <c:pt idx="86">
                    <c:v>43</c:v>
                  </c:pt>
                  <c:pt idx="87">
                    <c:v>44</c:v>
                  </c:pt>
                  <c:pt idx="88">
                    <c:v>45</c:v>
                  </c:pt>
                  <c:pt idx="89">
                    <c:v>46</c:v>
                  </c:pt>
                  <c:pt idx="90">
                    <c:v>47</c:v>
                  </c:pt>
                  <c:pt idx="91">
                    <c:v>48</c:v>
                  </c:pt>
                  <c:pt idx="92">
                    <c:v>49</c:v>
                  </c:pt>
                  <c:pt idx="93">
                    <c:v>50</c:v>
                  </c:pt>
                  <c:pt idx="94">
                    <c:v>51</c:v>
                  </c:pt>
                  <c:pt idx="95">
                    <c:v>52</c:v>
                  </c:pt>
                  <c:pt idx="96">
                    <c:v>1</c:v>
                  </c:pt>
                  <c:pt idx="97">
                    <c:v>2</c:v>
                  </c:pt>
                  <c:pt idx="98">
                    <c:v>3</c:v>
                  </c:pt>
                  <c:pt idx="99">
                    <c:v>4</c:v>
                  </c:pt>
                  <c:pt idx="100">
                    <c:v>5</c:v>
                  </c:pt>
                  <c:pt idx="101">
                    <c:v>6</c:v>
                  </c:pt>
                  <c:pt idx="102">
                    <c:v>7</c:v>
                  </c:pt>
                  <c:pt idx="103">
                    <c:v>8</c:v>
                  </c:pt>
                  <c:pt idx="104">
                    <c:v>9</c:v>
                  </c:pt>
                </c:lvl>
                <c:lvl>
                  <c:pt idx="0">
                    <c:v>2020</c:v>
                  </c:pt>
                  <c:pt idx="44">
                    <c:v>2021</c:v>
                  </c:pt>
                  <c:pt idx="96">
                    <c:v>2022</c:v>
                  </c:pt>
                </c:lvl>
              </c:multiLvlStrCache>
            </c:multiLvlStrRef>
          </c:cat>
          <c:val>
            <c:numRef>
              <c:f>newcovclade!$E$3:$E$107</c:f>
              <c:numCache>
                <c:formatCode>General</c:formatCode>
                <c:ptCount val="10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1</c:v>
                </c:pt>
                <c:pt idx="36">
                  <c:v>0</c:v>
                </c:pt>
                <c:pt idx="37">
                  <c:v>1</c:v>
                </c:pt>
                <c:pt idx="38">
                  <c:v>8</c:v>
                </c:pt>
                <c:pt idx="39">
                  <c:v>5</c:v>
                </c:pt>
                <c:pt idx="40">
                  <c:v>12</c:v>
                </c:pt>
                <c:pt idx="41">
                  <c:v>15</c:v>
                </c:pt>
                <c:pt idx="42">
                  <c:v>21</c:v>
                </c:pt>
                <c:pt idx="43">
                  <c:v>33</c:v>
                </c:pt>
                <c:pt idx="44">
                  <c:v>66</c:v>
                </c:pt>
                <c:pt idx="45">
                  <c:v>65</c:v>
                </c:pt>
                <c:pt idx="46">
                  <c:v>60</c:v>
                </c:pt>
                <c:pt idx="47">
                  <c:v>39</c:v>
                </c:pt>
                <c:pt idx="48">
                  <c:v>22</c:v>
                </c:pt>
                <c:pt idx="49">
                  <c:v>17</c:v>
                </c:pt>
                <c:pt idx="50">
                  <c:v>14</c:v>
                </c:pt>
                <c:pt idx="51">
                  <c:v>8</c:v>
                </c:pt>
                <c:pt idx="52">
                  <c:v>5</c:v>
                </c:pt>
                <c:pt idx="53">
                  <c:v>8</c:v>
                </c:pt>
                <c:pt idx="54">
                  <c:v>11</c:v>
                </c:pt>
                <c:pt idx="55">
                  <c:v>6</c:v>
                </c:pt>
                <c:pt idx="56">
                  <c:v>7</c:v>
                </c:pt>
                <c:pt idx="57">
                  <c:v>8</c:v>
                </c:pt>
                <c:pt idx="58">
                  <c:v>16</c:v>
                </c:pt>
                <c:pt idx="59">
                  <c:v>5</c:v>
                </c:pt>
                <c:pt idx="60">
                  <c:v>6</c:v>
                </c:pt>
                <c:pt idx="61">
                  <c:v>18</c:v>
                </c:pt>
                <c:pt idx="62">
                  <c:v>19</c:v>
                </c:pt>
                <c:pt idx="63">
                  <c:v>24</c:v>
                </c:pt>
                <c:pt idx="64">
                  <c:v>15</c:v>
                </c:pt>
                <c:pt idx="65">
                  <c:v>14</c:v>
                </c:pt>
                <c:pt idx="66">
                  <c:v>15</c:v>
                </c:pt>
                <c:pt idx="67">
                  <c:v>9</c:v>
                </c:pt>
                <c:pt idx="68">
                  <c:v>14</c:v>
                </c:pt>
                <c:pt idx="69">
                  <c:v>6</c:v>
                </c:pt>
                <c:pt idx="70">
                  <c:v>0</c:v>
                </c:pt>
                <c:pt idx="71">
                  <c:v>5</c:v>
                </c:pt>
                <c:pt idx="72">
                  <c:v>1</c:v>
                </c:pt>
                <c:pt idx="73">
                  <c:v>1</c:v>
                </c:pt>
                <c:pt idx="74">
                  <c:v>0</c:v>
                </c:pt>
                <c:pt idx="75">
                  <c:v>0</c:v>
                </c:pt>
                <c:pt idx="76">
                  <c:v>0</c:v>
                </c:pt>
                <c:pt idx="77">
                  <c:v>0</c:v>
                </c:pt>
                <c:pt idx="78">
                  <c:v>0</c:v>
                </c:pt>
                <c:pt idx="79">
                  <c:v>0</c:v>
                </c:pt>
                <c:pt idx="80">
                  <c:v>0</c:v>
                </c:pt>
                <c:pt idx="81">
                  <c:v>1</c:v>
                </c:pt>
                <c:pt idx="82">
                  <c:v>0</c:v>
                </c:pt>
                <c:pt idx="83">
                  <c:v>0</c:v>
                </c:pt>
                <c:pt idx="84">
                  <c:v>1</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numCache>
            </c:numRef>
          </c:val>
          <c:extLst>
            <c:ext xmlns:c16="http://schemas.microsoft.com/office/drawing/2014/chart" uri="{C3380CC4-5D6E-409C-BE32-E72D297353CC}">
              <c16:uniqueId val="{00000002-C8A0-40F1-8EE3-03CB74D21DBE}"/>
            </c:ext>
          </c:extLst>
        </c:ser>
        <c:ser>
          <c:idx val="4"/>
          <c:order val="4"/>
          <c:tx>
            <c:strRef>
              <c:f>newcovclade!$F$2</c:f>
              <c:strCache>
                <c:ptCount val="1"/>
                <c:pt idx="0">
                  <c:v> C.1.2(20D)</c:v>
                </c:pt>
              </c:strCache>
            </c:strRef>
          </c:tx>
          <c:spPr>
            <a:solidFill>
              <a:srgbClr val="7030A0"/>
            </a:solidFill>
            <a:ln>
              <a:noFill/>
            </a:ln>
            <a:effectLst/>
          </c:spPr>
          <c:invertIfNegative val="0"/>
          <c:cat>
            <c:multiLvlStrRef>
              <c:f>newcovclade!$A$3:$B$107</c:f>
              <c:multiLvlStrCache>
                <c:ptCount val="105"/>
                <c:lvl>
                  <c:pt idx="0">
                    <c:v>10</c:v>
                  </c:pt>
                  <c:pt idx="1">
                    <c:v>11</c:v>
                  </c:pt>
                  <c:pt idx="2">
                    <c:v>12</c:v>
                  </c:pt>
                  <c:pt idx="3">
                    <c:v>13</c:v>
                  </c:pt>
                  <c:pt idx="4">
                    <c:v>14</c:v>
                  </c:pt>
                  <c:pt idx="5">
                    <c:v>15</c:v>
                  </c:pt>
                  <c:pt idx="6">
                    <c:v>16</c:v>
                  </c:pt>
                  <c:pt idx="7">
                    <c:v>17</c:v>
                  </c:pt>
                  <c:pt idx="8">
                    <c:v>18</c:v>
                  </c:pt>
                  <c:pt idx="9">
                    <c:v>19</c:v>
                  </c:pt>
                  <c:pt idx="10">
                    <c:v>20</c:v>
                  </c:pt>
                  <c:pt idx="11">
                    <c:v>21</c:v>
                  </c:pt>
                  <c:pt idx="12">
                    <c:v>22</c:v>
                  </c:pt>
                  <c:pt idx="13">
                    <c:v>23</c:v>
                  </c:pt>
                  <c:pt idx="14">
                    <c:v>24</c:v>
                  </c:pt>
                  <c:pt idx="15">
                    <c:v>25</c:v>
                  </c:pt>
                  <c:pt idx="16">
                    <c:v>26</c:v>
                  </c:pt>
                  <c:pt idx="17">
                    <c:v>27</c:v>
                  </c:pt>
                  <c:pt idx="18">
                    <c:v>28</c:v>
                  </c:pt>
                  <c:pt idx="19">
                    <c:v>29</c:v>
                  </c:pt>
                  <c:pt idx="20">
                    <c:v>30</c:v>
                  </c:pt>
                  <c:pt idx="21">
                    <c:v>31</c:v>
                  </c:pt>
                  <c:pt idx="22">
                    <c:v>32</c:v>
                  </c:pt>
                  <c:pt idx="23">
                    <c:v>33</c:v>
                  </c:pt>
                  <c:pt idx="24">
                    <c:v>34</c:v>
                  </c:pt>
                  <c:pt idx="25">
                    <c:v>35</c:v>
                  </c:pt>
                  <c:pt idx="26">
                    <c:v>36</c:v>
                  </c:pt>
                  <c:pt idx="27">
                    <c:v>37</c:v>
                  </c:pt>
                  <c:pt idx="28">
                    <c:v>38</c:v>
                  </c:pt>
                  <c:pt idx="29">
                    <c:v>39</c:v>
                  </c:pt>
                  <c:pt idx="30">
                    <c:v>40</c:v>
                  </c:pt>
                  <c:pt idx="31">
                    <c:v>41</c:v>
                  </c:pt>
                  <c:pt idx="32">
                    <c:v>42</c:v>
                  </c:pt>
                  <c:pt idx="33">
                    <c:v>43</c:v>
                  </c:pt>
                  <c:pt idx="34">
                    <c:v>44</c:v>
                  </c:pt>
                  <c:pt idx="35">
                    <c:v>45</c:v>
                  </c:pt>
                  <c:pt idx="36">
                    <c:v>46</c:v>
                  </c:pt>
                  <c:pt idx="37">
                    <c:v>47</c:v>
                  </c:pt>
                  <c:pt idx="38">
                    <c:v>48</c:v>
                  </c:pt>
                  <c:pt idx="39">
                    <c:v>49</c:v>
                  </c:pt>
                  <c:pt idx="40">
                    <c:v>50</c:v>
                  </c:pt>
                  <c:pt idx="41">
                    <c:v>51</c:v>
                  </c:pt>
                  <c:pt idx="42">
                    <c:v>52</c:v>
                  </c:pt>
                  <c:pt idx="43">
                    <c:v>53</c:v>
                  </c:pt>
                  <c:pt idx="44">
                    <c:v>1</c:v>
                  </c:pt>
                  <c:pt idx="45">
                    <c:v>2</c:v>
                  </c:pt>
                  <c:pt idx="46">
                    <c:v>3</c:v>
                  </c:pt>
                  <c:pt idx="47">
                    <c:v>4</c:v>
                  </c:pt>
                  <c:pt idx="48">
                    <c:v>5</c:v>
                  </c:pt>
                  <c:pt idx="49">
                    <c:v>6</c:v>
                  </c:pt>
                  <c:pt idx="50">
                    <c:v>7</c:v>
                  </c:pt>
                  <c:pt idx="51">
                    <c:v>8</c:v>
                  </c:pt>
                  <c:pt idx="52">
                    <c:v>9</c:v>
                  </c:pt>
                  <c:pt idx="53">
                    <c:v>10</c:v>
                  </c:pt>
                  <c:pt idx="54">
                    <c:v>11</c:v>
                  </c:pt>
                  <c:pt idx="55">
                    <c:v>12</c:v>
                  </c:pt>
                  <c:pt idx="56">
                    <c:v>13</c:v>
                  </c:pt>
                  <c:pt idx="57">
                    <c:v>14</c:v>
                  </c:pt>
                  <c:pt idx="58">
                    <c:v>15</c:v>
                  </c:pt>
                  <c:pt idx="59">
                    <c:v>16</c:v>
                  </c:pt>
                  <c:pt idx="60">
                    <c:v>17</c:v>
                  </c:pt>
                  <c:pt idx="61">
                    <c:v>18</c:v>
                  </c:pt>
                  <c:pt idx="62">
                    <c:v>19</c:v>
                  </c:pt>
                  <c:pt idx="63">
                    <c:v>20</c:v>
                  </c:pt>
                  <c:pt idx="64">
                    <c:v>21</c:v>
                  </c:pt>
                  <c:pt idx="65">
                    <c:v>22</c:v>
                  </c:pt>
                  <c:pt idx="66">
                    <c:v>23</c:v>
                  </c:pt>
                  <c:pt idx="67">
                    <c:v>24</c:v>
                  </c:pt>
                  <c:pt idx="68">
                    <c:v>25</c:v>
                  </c:pt>
                  <c:pt idx="69">
                    <c:v>26</c:v>
                  </c:pt>
                  <c:pt idx="70">
                    <c:v>27</c:v>
                  </c:pt>
                  <c:pt idx="71">
                    <c:v>28</c:v>
                  </c:pt>
                  <c:pt idx="72">
                    <c:v>29</c:v>
                  </c:pt>
                  <c:pt idx="73">
                    <c:v>30</c:v>
                  </c:pt>
                  <c:pt idx="74">
                    <c:v>31</c:v>
                  </c:pt>
                  <c:pt idx="75">
                    <c:v>32</c:v>
                  </c:pt>
                  <c:pt idx="76">
                    <c:v>33</c:v>
                  </c:pt>
                  <c:pt idx="77">
                    <c:v>34</c:v>
                  </c:pt>
                  <c:pt idx="78">
                    <c:v>35</c:v>
                  </c:pt>
                  <c:pt idx="79">
                    <c:v>36</c:v>
                  </c:pt>
                  <c:pt idx="80">
                    <c:v>37</c:v>
                  </c:pt>
                  <c:pt idx="81">
                    <c:v>38</c:v>
                  </c:pt>
                  <c:pt idx="82">
                    <c:v>39</c:v>
                  </c:pt>
                  <c:pt idx="83">
                    <c:v>40</c:v>
                  </c:pt>
                  <c:pt idx="84">
                    <c:v>41</c:v>
                  </c:pt>
                  <c:pt idx="85">
                    <c:v>42</c:v>
                  </c:pt>
                  <c:pt idx="86">
                    <c:v>43</c:v>
                  </c:pt>
                  <c:pt idx="87">
                    <c:v>44</c:v>
                  </c:pt>
                  <c:pt idx="88">
                    <c:v>45</c:v>
                  </c:pt>
                  <c:pt idx="89">
                    <c:v>46</c:v>
                  </c:pt>
                  <c:pt idx="90">
                    <c:v>47</c:v>
                  </c:pt>
                  <c:pt idx="91">
                    <c:v>48</c:v>
                  </c:pt>
                  <c:pt idx="92">
                    <c:v>49</c:v>
                  </c:pt>
                  <c:pt idx="93">
                    <c:v>50</c:v>
                  </c:pt>
                  <c:pt idx="94">
                    <c:v>51</c:v>
                  </c:pt>
                  <c:pt idx="95">
                    <c:v>52</c:v>
                  </c:pt>
                  <c:pt idx="96">
                    <c:v>1</c:v>
                  </c:pt>
                  <c:pt idx="97">
                    <c:v>2</c:v>
                  </c:pt>
                  <c:pt idx="98">
                    <c:v>3</c:v>
                  </c:pt>
                  <c:pt idx="99">
                    <c:v>4</c:v>
                  </c:pt>
                  <c:pt idx="100">
                    <c:v>5</c:v>
                  </c:pt>
                  <c:pt idx="101">
                    <c:v>6</c:v>
                  </c:pt>
                  <c:pt idx="102">
                    <c:v>7</c:v>
                  </c:pt>
                  <c:pt idx="103">
                    <c:v>8</c:v>
                  </c:pt>
                  <c:pt idx="104">
                    <c:v>9</c:v>
                  </c:pt>
                </c:lvl>
                <c:lvl>
                  <c:pt idx="0">
                    <c:v>2020</c:v>
                  </c:pt>
                  <c:pt idx="44">
                    <c:v>2021</c:v>
                  </c:pt>
                  <c:pt idx="96">
                    <c:v>2022</c:v>
                  </c:pt>
                </c:lvl>
              </c:multiLvlStrCache>
            </c:multiLvlStrRef>
          </c:cat>
          <c:val>
            <c:numRef>
              <c:f>newcovclade!$F$3:$F$107</c:f>
              <c:numCache>
                <c:formatCode>General</c:formatCode>
                <c:ptCount val="10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5</c:v>
                </c:pt>
                <c:pt idx="71">
                  <c:v>3</c:v>
                </c:pt>
                <c:pt idx="72">
                  <c:v>1</c:v>
                </c:pt>
                <c:pt idx="73">
                  <c:v>2</c:v>
                </c:pt>
                <c:pt idx="74">
                  <c:v>1</c:v>
                </c:pt>
                <c:pt idx="75">
                  <c:v>0</c:v>
                </c:pt>
                <c:pt idx="76">
                  <c:v>1</c:v>
                </c:pt>
                <c:pt idx="77">
                  <c:v>1</c:v>
                </c:pt>
                <c:pt idx="78">
                  <c:v>1</c:v>
                </c:pt>
                <c:pt idx="79">
                  <c:v>0</c:v>
                </c:pt>
                <c:pt idx="80">
                  <c:v>0</c:v>
                </c:pt>
                <c:pt idx="81">
                  <c:v>1</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numCache>
            </c:numRef>
          </c:val>
          <c:extLst>
            <c:ext xmlns:c16="http://schemas.microsoft.com/office/drawing/2014/chart" uri="{C3380CC4-5D6E-409C-BE32-E72D297353CC}">
              <c16:uniqueId val="{00000003-C8A0-40F1-8EE3-03CB74D21DBE}"/>
            </c:ext>
          </c:extLst>
        </c:ser>
        <c:ser>
          <c:idx val="5"/>
          <c:order val="5"/>
          <c:tx>
            <c:strRef>
              <c:f>newcovclade!$G$2</c:f>
              <c:strCache>
                <c:ptCount val="1"/>
                <c:pt idx="0">
                  <c:v>Delta(21J, 21A, 21I)</c:v>
                </c:pt>
              </c:strCache>
            </c:strRef>
          </c:tx>
          <c:spPr>
            <a:solidFill>
              <a:srgbClr val="92D050"/>
            </a:solidFill>
            <a:ln>
              <a:noFill/>
            </a:ln>
            <a:effectLst/>
          </c:spPr>
          <c:invertIfNegative val="0"/>
          <c:cat>
            <c:multiLvlStrRef>
              <c:f>newcovclade!$A$3:$B$107</c:f>
              <c:multiLvlStrCache>
                <c:ptCount val="105"/>
                <c:lvl>
                  <c:pt idx="0">
                    <c:v>10</c:v>
                  </c:pt>
                  <c:pt idx="1">
                    <c:v>11</c:v>
                  </c:pt>
                  <c:pt idx="2">
                    <c:v>12</c:v>
                  </c:pt>
                  <c:pt idx="3">
                    <c:v>13</c:v>
                  </c:pt>
                  <c:pt idx="4">
                    <c:v>14</c:v>
                  </c:pt>
                  <c:pt idx="5">
                    <c:v>15</c:v>
                  </c:pt>
                  <c:pt idx="6">
                    <c:v>16</c:v>
                  </c:pt>
                  <c:pt idx="7">
                    <c:v>17</c:v>
                  </c:pt>
                  <c:pt idx="8">
                    <c:v>18</c:v>
                  </c:pt>
                  <c:pt idx="9">
                    <c:v>19</c:v>
                  </c:pt>
                  <c:pt idx="10">
                    <c:v>20</c:v>
                  </c:pt>
                  <c:pt idx="11">
                    <c:v>21</c:v>
                  </c:pt>
                  <c:pt idx="12">
                    <c:v>22</c:v>
                  </c:pt>
                  <c:pt idx="13">
                    <c:v>23</c:v>
                  </c:pt>
                  <c:pt idx="14">
                    <c:v>24</c:v>
                  </c:pt>
                  <c:pt idx="15">
                    <c:v>25</c:v>
                  </c:pt>
                  <c:pt idx="16">
                    <c:v>26</c:v>
                  </c:pt>
                  <c:pt idx="17">
                    <c:v>27</c:v>
                  </c:pt>
                  <c:pt idx="18">
                    <c:v>28</c:v>
                  </c:pt>
                  <c:pt idx="19">
                    <c:v>29</c:v>
                  </c:pt>
                  <c:pt idx="20">
                    <c:v>30</c:v>
                  </c:pt>
                  <c:pt idx="21">
                    <c:v>31</c:v>
                  </c:pt>
                  <c:pt idx="22">
                    <c:v>32</c:v>
                  </c:pt>
                  <c:pt idx="23">
                    <c:v>33</c:v>
                  </c:pt>
                  <c:pt idx="24">
                    <c:v>34</c:v>
                  </c:pt>
                  <c:pt idx="25">
                    <c:v>35</c:v>
                  </c:pt>
                  <c:pt idx="26">
                    <c:v>36</c:v>
                  </c:pt>
                  <c:pt idx="27">
                    <c:v>37</c:v>
                  </c:pt>
                  <c:pt idx="28">
                    <c:v>38</c:v>
                  </c:pt>
                  <c:pt idx="29">
                    <c:v>39</c:v>
                  </c:pt>
                  <c:pt idx="30">
                    <c:v>40</c:v>
                  </c:pt>
                  <c:pt idx="31">
                    <c:v>41</c:v>
                  </c:pt>
                  <c:pt idx="32">
                    <c:v>42</c:v>
                  </c:pt>
                  <c:pt idx="33">
                    <c:v>43</c:v>
                  </c:pt>
                  <c:pt idx="34">
                    <c:v>44</c:v>
                  </c:pt>
                  <c:pt idx="35">
                    <c:v>45</c:v>
                  </c:pt>
                  <c:pt idx="36">
                    <c:v>46</c:v>
                  </c:pt>
                  <c:pt idx="37">
                    <c:v>47</c:v>
                  </c:pt>
                  <c:pt idx="38">
                    <c:v>48</c:v>
                  </c:pt>
                  <c:pt idx="39">
                    <c:v>49</c:v>
                  </c:pt>
                  <c:pt idx="40">
                    <c:v>50</c:v>
                  </c:pt>
                  <c:pt idx="41">
                    <c:v>51</c:v>
                  </c:pt>
                  <c:pt idx="42">
                    <c:v>52</c:v>
                  </c:pt>
                  <c:pt idx="43">
                    <c:v>53</c:v>
                  </c:pt>
                  <c:pt idx="44">
                    <c:v>1</c:v>
                  </c:pt>
                  <c:pt idx="45">
                    <c:v>2</c:v>
                  </c:pt>
                  <c:pt idx="46">
                    <c:v>3</c:v>
                  </c:pt>
                  <c:pt idx="47">
                    <c:v>4</c:v>
                  </c:pt>
                  <c:pt idx="48">
                    <c:v>5</c:v>
                  </c:pt>
                  <c:pt idx="49">
                    <c:v>6</c:v>
                  </c:pt>
                  <c:pt idx="50">
                    <c:v>7</c:v>
                  </c:pt>
                  <c:pt idx="51">
                    <c:v>8</c:v>
                  </c:pt>
                  <c:pt idx="52">
                    <c:v>9</c:v>
                  </c:pt>
                  <c:pt idx="53">
                    <c:v>10</c:v>
                  </c:pt>
                  <c:pt idx="54">
                    <c:v>11</c:v>
                  </c:pt>
                  <c:pt idx="55">
                    <c:v>12</c:v>
                  </c:pt>
                  <c:pt idx="56">
                    <c:v>13</c:v>
                  </c:pt>
                  <c:pt idx="57">
                    <c:v>14</c:v>
                  </c:pt>
                  <c:pt idx="58">
                    <c:v>15</c:v>
                  </c:pt>
                  <c:pt idx="59">
                    <c:v>16</c:v>
                  </c:pt>
                  <c:pt idx="60">
                    <c:v>17</c:v>
                  </c:pt>
                  <c:pt idx="61">
                    <c:v>18</c:v>
                  </c:pt>
                  <c:pt idx="62">
                    <c:v>19</c:v>
                  </c:pt>
                  <c:pt idx="63">
                    <c:v>20</c:v>
                  </c:pt>
                  <c:pt idx="64">
                    <c:v>21</c:v>
                  </c:pt>
                  <c:pt idx="65">
                    <c:v>22</c:v>
                  </c:pt>
                  <c:pt idx="66">
                    <c:v>23</c:v>
                  </c:pt>
                  <c:pt idx="67">
                    <c:v>24</c:v>
                  </c:pt>
                  <c:pt idx="68">
                    <c:v>25</c:v>
                  </c:pt>
                  <c:pt idx="69">
                    <c:v>26</c:v>
                  </c:pt>
                  <c:pt idx="70">
                    <c:v>27</c:v>
                  </c:pt>
                  <c:pt idx="71">
                    <c:v>28</c:v>
                  </c:pt>
                  <c:pt idx="72">
                    <c:v>29</c:v>
                  </c:pt>
                  <c:pt idx="73">
                    <c:v>30</c:v>
                  </c:pt>
                  <c:pt idx="74">
                    <c:v>31</c:v>
                  </c:pt>
                  <c:pt idx="75">
                    <c:v>32</c:v>
                  </c:pt>
                  <c:pt idx="76">
                    <c:v>33</c:v>
                  </c:pt>
                  <c:pt idx="77">
                    <c:v>34</c:v>
                  </c:pt>
                  <c:pt idx="78">
                    <c:v>35</c:v>
                  </c:pt>
                  <c:pt idx="79">
                    <c:v>36</c:v>
                  </c:pt>
                  <c:pt idx="80">
                    <c:v>37</c:v>
                  </c:pt>
                  <c:pt idx="81">
                    <c:v>38</c:v>
                  </c:pt>
                  <c:pt idx="82">
                    <c:v>39</c:v>
                  </c:pt>
                  <c:pt idx="83">
                    <c:v>40</c:v>
                  </c:pt>
                  <c:pt idx="84">
                    <c:v>41</c:v>
                  </c:pt>
                  <c:pt idx="85">
                    <c:v>42</c:v>
                  </c:pt>
                  <c:pt idx="86">
                    <c:v>43</c:v>
                  </c:pt>
                  <c:pt idx="87">
                    <c:v>44</c:v>
                  </c:pt>
                  <c:pt idx="88">
                    <c:v>45</c:v>
                  </c:pt>
                  <c:pt idx="89">
                    <c:v>46</c:v>
                  </c:pt>
                  <c:pt idx="90">
                    <c:v>47</c:v>
                  </c:pt>
                  <c:pt idx="91">
                    <c:v>48</c:v>
                  </c:pt>
                  <c:pt idx="92">
                    <c:v>49</c:v>
                  </c:pt>
                  <c:pt idx="93">
                    <c:v>50</c:v>
                  </c:pt>
                  <c:pt idx="94">
                    <c:v>51</c:v>
                  </c:pt>
                  <c:pt idx="95">
                    <c:v>52</c:v>
                  </c:pt>
                  <c:pt idx="96">
                    <c:v>1</c:v>
                  </c:pt>
                  <c:pt idx="97">
                    <c:v>2</c:v>
                  </c:pt>
                  <c:pt idx="98">
                    <c:v>3</c:v>
                  </c:pt>
                  <c:pt idx="99">
                    <c:v>4</c:v>
                  </c:pt>
                  <c:pt idx="100">
                    <c:v>5</c:v>
                  </c:pt>
                  <c:pt idx="101">
                    <c:v>6</c:v>
                  </c:pt>
                  <c:pt idx="102">
                    <c:v>7</c:v>
                  </c:pt>
                  <c:pt idx="103">
                    <c:v>8</c:v>
                  </c:pt>
                  <c:pt idx="104">
                    <c:v>9</c:v>
                  </c:pt>
                </c:lvl>
                <c:lvl>
                  <c:pt idx="0">
                    <c:v>2020</c:v>
                  </c:pt>
                  <c:pt idx="44">
                    <c:v>2021</c:v>
                  </c:pt>
                  <c:pt idx="96">
                    <c:v>2022</c:v>
                  </c:pt>
                </c:lvl>
              </c:multiLvlStrCache>
            </c:multiLvlStrRef>
          </c:cat>
          <c:val>
            <c:numRef>
              <c:f>newcovclade!$G$3:$G$107</c:f>
              <c:numCache>
                <c:formatCode>General</c:formatCode>
                <c:ptCount val="10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1</c:v>
                </c:pt>
                <c:pt idx="64">
                  <c:v>0</c:v>
                </c:pt>
                <c:pt idx="65">
                  <c:v>4</c:v>
                </c:pt>
                <c:pt idx="66">
                  <c:v>7</c:v>
                </c:pt>
                <c:pt idx="67">
                  <c:v>10</c:v>
                </c:pt>
                <c:pt idx="68">
                  <c:v>37</c:v>
                </c:pt>
                <c:pt idx="69">
                  <c:v>39</c:v>
                </c:pt>
                <c:pt idx="70">
                  <c:v>68</c:v>
                </c:pt>
                <c:pt idx="71">
                  <c:v>82</c:v>
                </c:pt>
                <c:pt idx="72">
                  <c:v>97</c:v>
                </c:pt>
                <c:pt idx="73">
                  <c:v>102</c:v>
                </c:pt>
                <c:pt idx="74">
                  <c:v>98</c:v>
                </c:pt>
                <c:pt idx="75">
                  <c:v>74</c:v>
                </c:pt>
                <c:pt idx="76">
                  <c:v>64</c:v>
                </c:pt>
                <c:pt idx="77">
                  <c:v>53</c:v>
                </c:pt>
                <c:pt idx="78">
                  <c:v>38</c:v>
                </c:pt>
                <c:pt idx="79">
                  <c:v>34</c:v>
                </c:pt>
                <c:pt idx="80">
                  <c:v>17</c:v>
                </c:pt>
                <c:pt idx="81">
                  <c:v>6</c:v>
                </c:pt>
                <c:pt idx="82">
                  <c:v>7</c:v>
                </c:pt>
                <c:pt idx="83">
                  <c:v>1</c:v>
                </c:pt>
                <c:pt idx="84">
                  <c:v>1</c:v>
                </c:pt>
                <c:pt idx="85">
                  <c:v>1</c:v>
                </c:pt>
                <c:pt idx="86">
                  <c:v>1</c:v>
                </c:pt>
                <c:pt idx="87">
                  <c:v>2</c:v>
                </c:pt>
                <c:pt idx="88">
                  <c:v>0</c:v>
                </c:pt>
                <c:pt idx="89">
                  <c:v>3</c:v>
                </c:pt>
                <c:pt idx="90">
                  <c:v>0</c:v>
                </c:pt>
                <c:pt idx="91">
                  <c:v>0</c:v>
                </c:pt>
                <c:pt idx="92">
                  <c:v>1</c:v>
                </c:pt>
                <c:pt idx="93">
                  <c:v>0</c:v>
                </c:pt>
                <c:pt idx="94">
                  <c:v>0</c:v>
                </c:pt>
                <c:pt idx="95">
                  <c:v>0</c:v>
                </c:pt>
                <c:pt idx="96">
                  <c:v>0</c:v>
                </c:pt>
                <c:pt idx="97">
                  <c:v>0</c:v>
                </c:pt>
                <c:pt idx="98">
                  <c:v>0</c:v>
                </c:pt>
                <c:pt idx="99">
                  <c:v>0</c:v>
                </c:pt>
                <c:pt idx="100">
                  <c:v>0</c:v>
                </c:pt>
                <c:pt idx="101">
                  <c:v>0</c:v>
                </c:pt>
                <c:pt idx="102">
                  <c:v>0</c:v>
                </c:pt>
                <c:pt idx="103">
                  <c:v>0</c:v>
                </c:pt>
                <c:pt idx="104">
                  <c:v>0</c:v>
                </c:pt>
              </c:numCache>
            </c:numRef>
          </c:val>
          <c:extLst>
            <c:ext xmlns:c16="http://schemas.microsoft.com/office/drawing/2014/chart" uri="{C3380CC4-5D6E-409C-BE32-E72D297353CC}">
              <c16:uniqueId val="{00000004-C8A0-40F1-8EE3-03CB74D21DBE}"/>
            </c:ext>
          </c:extLst>
        </c:ser>
        <c:ser>
          <c:idx val="6"/>
          <c:order val="6"/>
          <c:tx>
            <c:strRef>
              <c:f>newcovclade!$H$2</c:f>
              <c:strCache>
                <c:ptCount val="1"/>
                <c:pt idx="0">
                  <c:v> Omicron (21K, 21L) </c:v>
                </c:pt>
              </c:strCache>
            </c:strRef>
          </c:tx>
          <c:spPr>
            <a:solidFill>
              <a:srgbClr val="FF0000"/>
            </a:solidFill>
            <a:ln>
              <a:noFill/>
            </a:ln>
            <a:effectLst/>
          </c:spPr>
          <c:invertIfNegative val="0"/>
          <c:cat>
            <c:multiLvlStrRef>
              <c:f>newcovclade!$A$3:$B$107</c:f>
              <c:multiLvlStrCache>
                <c:ptCount val="105"/>
                <c:lvl>
                  <c:pt idx="0">
                    <c:v>10</c:v>
                  </c:pt>
                  <c:pt idx="1">
                    <c:v>11</c:v>
                  </c:pt>
                  <c:pt idx="2">
                    <c:v>12</c:v>
                  </c:pt>
                  <c:pt idx="3">
                    <c:v>13</c:v>
                  </c:pt>
                  <c:pt idx="4">
                    <c:v>14</c:v>
                  </c:pt>
                  <c:pt idx="5">
                    <c:v>15</c:v>
                  </c:pt>
                  <c:pt idx="6">
                    <c:v>16</c:v>
                  </c:pt>
                  <c:pt idx="7">
                    <c:v>17</c:v>
                  </c:pt>
                  <c:pt idx="8">
                    <c:v>18</c:v>
                  </c:pt>
                  <c:pt idx="9">
                    <c:v>19</c:v>
                  </c:pt>
                  <c:pt idx="10">
                    <c:v>20</c:v>
                  </c:pt>
                  <c:pt idx="11">
                    <c:v>21</c:v>
                  </c:pt>
                  <c:pt idx="12">
                    <c:v>22</c:v>
                  </c:pt>
                  <c:pt idx="13">
                    <c:v>23</c:v>
                  </c:pt>
                  <c:pt idx="14">
                    <c:v>24</c:v>
                  </c:pt>
                  <c:pt idx="15">
                    <c:v>25</c:v>
                  </c:pt>
                  <c:pt idx="16">
                    <c:v>26</c:v>
                  </c:pt>
                  <c:pt idx="17">
                    <c:v>27</c:v>
                  </c:pt>
                  <c:pt idx="18">
                    <c:v>28</c:v>
                  </c:pt>
                  <c:pt idx="19">
                    <c:v>29</c:v>
                  </c:pt>
                  <c:pt idx="20">
                    <c:v>30</c:v>
                  </c:pt>
                  <c:pt idx="21">
                    <c:v>31</c:v>
                  </c:pt>
                  <c:pt idx="22">
                    <c:v>32</c:v>
                  </c:pt>
                  <c:pt idx="23">
                    <c:v>33</c:v>
                  </c:pt>
                  <c:pt idx="24">
                    <c:v>34</c:v>
                  </c:pt>
                  <c:pt idx="25">
                    <c:v>35</c:v>
                  </c:pt>
                  <c:pt idx="26">
                    <c:v>36</c:v>
                  </c:pt>
                  <c:pt idx="27">
                    <c:v>37</c:v>
                  </c:pt>
                  <c:pt idx="28">
                    <c:v>38</c:v>
                  </c:pt>
                  <c:pt idx="29">
                    <c:v>39</c:v>
                  </c:pt>
                  <c:pt idx="30">
                    <c:v>40</c:v>
                  </c:pt>
                  <c:pt idx="31">
                    <c:v>41</c:v>
                  </c:pt>
                  <c:pt idx="32">
                    <c:v>42</c:v>
                  </c:pt>
                  <c:pt idx="33">
                    <c:v>43</c:v>
                  </c:pt>
                  <c:pt idx="34">
                    <c:v>44</c:v>
                  </c:pt>
                  <c:pt idx="35">
                    <c:v>45</c:v>
                  </c:pt>
                  <c:pt idx="36">
                    <c:v>46</c:v>
                  </c:pt>
                  <c:pt idx="37">
                    <c:v>47</c:v>
                  </c:pt>
                  <c:pt idx="38">
                    <c:v>48</c:v>
                  </c:pt>
                  <c:pt idx="39">
                    <c:v>49</c:v>
                  </c:pt>
                  <c:pt idx="40">
                    <c:v>50</c:v>
                  </c:pt>
                  <c:pt idx="41">
                    <c:v>51</c:v>
                  </c:pt>
                  <c:pt idx="42">
                    <c:v>52</c:v>
                  </c:pt>
                  <c:pt idx="43">
                    <c:v>53</c:v>
                  </c:pt>
                  <c:pt idx="44">
                    <c:v>1</c:v>
                  </c:pt>
                  <c:pt idx="45">
                    <c:v>2</c:v>
                  </c:pt>
                  <c:pt idx="46">
                    <c:v>3</c:v>
                  </c:pt>
                  <c:pt idx="47">
                    <c:v>4</c:v>
                  </c:pt>
                  <c:pt idx="48">
                    <c:v>5</c:v>
                  </c:pt>
                  <c:pt idx="49">
                    <c:v>6</c:v>
                  </c:pt>
                  <c:pt idx="50">
                    <c:v>7</c:v>
                  </c:pt>
                  <c:pt idx="51">
                    <c:v>8</c:v>
                  </c:pt>
                  <c:pt idx="52">
                    <c:v>9</c:v>
                  </c:pt>
                  <c:pt idx="53">
                    <c:v>10</c:v>
                  </c:pt>
                  <c:pt idx="54">
                    <c:v>11</c:v>
                  </c:pt>
                  <c:pt idx="55">
                    <c:v>12</c:v>
                  </c:pt>
                  <c:pt idx="56">
                    <c:v>13</c:v>
                  </c:pt>
                  <c:pt idx="57">
                    <c:v>14</c:v>
                  </c:pt>
                  <c:pt idx="58">
                    <c:v>15</c:v>
                  </c:pt>
                  <c:pt idx="59">
                    <c:v>16</c:v>
                  </c:pt>
                  <c:pt idx="60">
                    <c:v>17</c:v>
                  </c:pt>
                  <c:pt idx="61">
                    <c:v>18</c:v>
                  </c:pt>
                  <c:pt idx="62">
                    <c:v>19</c:v>
                  </c:pt>
                  <c:pt idx="63">
                    <c:v>20</c:v>
                  </c:pt>
                  <c:pt idx="64">
                    <c:v>21</c:v>
                  </c:pt>
                  <c:pt idx="65">
                    <c:v>22</c:v>
                  </c:pt>
                  <c:pt idx="66">
                    <c:v>23</c:v>
                  </c:pt>
                  <c:pt idx="67">
                    <c:v>24</c:v>
                  </c:pt>
                  <c:pt idx="68">
                    <c:v>25</c:v>
                  </c:pt>
                  <c:pt idx="69">
                    <c:v>26</c:v>
                  </c:pt>
                  <c:pt idx="70">
                    <c:v>27</c:v>
                  </c:pt>
                  <c:pt idx="71">
                    <c:v>28</c:v>
                  </c:pt>
                  <c:pt idx="72">
                    <c:v>29</c:v>
                  </c:pt>
                  <c:pt idx="73">
                    <c:v>30</c:v>
                  </c:pt>
                  <c:pt idx="74">
                    <c:v>31</c:v>
                  </c:pt>
                  <c:pt idx="75">
                    <c:v>32</c:v>
                  </c:pt>
                  <c:pt idx="76">
                    <c:v>33</c:v>
                  </c:pt>
                  <c:pt idx="77">
                    <c:v>34</c:v>
                  </c:pt>
                  <c:pt idx="78">
                    <c:v>35</c:v>
                  </c:pt>
                  <c:pt idx="79">
                    <c:v>36</c:v>
                  </c:pt>
                  <c:pt idx="80">
                    <c:v>37</c:v>
                  </c:pt>
                  <c:pt idx="81">
                    <c:v>38</c:v>
                  </c:pt>
                  <c:pt idx="82">
                    <c:v>39</c:v>
                  </c:pt>
                  <c:pt idx="83">
                    <c:v>40</c:v>
                  </c:pt>
                  <c:pt idx="84">
                    <c:v>41</c:v>
                  </c:pt>
                  <c:pt idx="85">
                    <c:v>42</c:v>
                  </c:pt>
                  <c:pt idx="86">
                    <c:v>43</c:v>
                  </c:pt>
                  <c:pt idx="87">
                    <c:v>44</c:v>
                  </c:pt>
                  <c:pt idx="88">
                    <c:v>45</c:v>
                  </c:pt>
                  <c:pt idx="89">
                    <c:v>46</c:v>
                  </c:pt>
                  <c:pt idx="90">
                    <c:v>47</c:v>
                  </c:pt>
                  <c:pt idx="91">
                    <c:v>48</c:v>
                  </c:pt>
                  <c:pt idx="92">
                    <c:v>49</c:v>
                  </c:pt>
                  <c:pt idx="93">
                    <c:v>50</c:v>
                  </c:pt>
                  <c:pt idx="94">
                    <c:v>51</c:v>
                  </c:pt>
                  <c:pt idx="95">
                    <c:v>52</c:v>
                  </c:pt>
                  <c:pt idx="96">
                    <c:v>1</c:v>
                  </c:pt>
                  <c:pt idx="97">
                    <c:v>2</c:v>
                  </c:pt>
                  <c:pt idx="98">
                    <c:v>3</c:v>
                  </c:pt>
                  <c:pt idx="99">
                    <c:v>4</c:v>
                  </c:pt>
                  <c:pt idx="100">
                    <c:v>5</c:v>
                  </c:pt>
                  <c:pt idx="101">
                    <c:v>6</c:v>
                  </c:pt>
                  <c:pt idx="102">
                    <c:v>7</c:v>
                  </c:pt>
                  <c:pt idx="103">
                    <c:v>8</c:v>
                  </c:pt>
                  <c:pt idx="104">
                    <c:v>9</c:v>
                  </c:pt>
                </c:lvl>
                <c:lvl>
                  <c:pt idx="0">
                    <c:v>2020</c:v>
                  </c:pt>
                  <c:pt idx="44">
                    <c:v>2021</c:v>
                  </c:pt>
                  <c:pt idx="96">
                    <c:v>2022</c:v>
                  </c:pt>
                </c:lvl>
              </c:multiLvlStrCache>
            </c:multiLvlStrRef>
          </c:cat>
          <c:val>
            <c:numRef>
              <c:f>newcovclade!$H$3:$H$107</c:f>
              <c:numCache>
                <c:formatCode>General</c:formatCode>
                <c:ptCount val="10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1</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1</c:v>
                </c:pt>
                <c:pt idx="90">
                  <c:v>14</c:v>
                </c:pt>
                <c:pt idx="91">
                  <c:v>37</c:v>
                </c:pt>
                <c:pt idx="92">
                  <c:v>26</c:v>
                </c:pt>
                <c:pt idx="93">
                  <c:v>54</c:v>
                </c:pt>
                <c:pt idx="94">
                  <c:v>39</c:v>
                </c:pt>
                <c:pt idx="95">
                  <c:v>29</c:v>
                </c:pt>
                <c:pt idx="96">
                  <c:v>38</c:v>
                </c:pt>
                <c:pt idx="97">
                  <c:v>20</c:v>
                </c:pt>
                <c:pt idx="98">
                  <c:v>7</c:v>
                </c:pt>
                <c:pt idx="99">
                  <c:v>4</c:v>
                </c:pt>
                <c:pt idx="100">
                  <c:v>3</c:v>
                </c:pt>
                <c:pt idx="101">
                  <c:v>7</c:v>
                </c:pt>
                <c:pt idx="102">
                  <c:v>9</c:v>
                </c:pt>
                <c:pt idx="103">
                  <c:v>12</c:v>
                </c:pt>
                <c:pt idx="104">
                  <c:v>4</c:v>
                </c:pt>
              </c:numCache>
            </c:numRef>
          </c:val>
          <c:extLst>
            <c:ext xmlns:c16="http://schemas.microsoft.com/office/drawing/2014/chart" uri="{C3380CC4-5D6E-409C-BE32-E72D297353CC}">
              <c16:uniqueId val="{00000005-C8A0-40F1-8EE3-03CB74D21DBE}"/>
            </c:ext>
          </c:extLst>
        </c:ser>
        <c:ser>
          <c:idx val="7"/>
          <c:order val="7"/>
          <c:tx>
            <c:strRef>
              <c:f>newcovclade!$I$2</c:f>
              <c:strCache>
                <c:ptCount val="1"/>
                <c:pt idx="0">
                  <c:v>Unassigned</c:v>
                </c:pt>
              </c:strCache>
            </c:strRef>
          </c:tx>
          <c:spPr>
            <a:solidFill>
              <a:schemeClr val="accent2">
                <a:lumMod val="60000"/>
              </a:schemeClr>
            </a:solidFill>
            <a:ln>
              <a:noFill/>
            </a:ln>
            <a:effectLst/>
          </c:spPr>
          <c:invertIfNegative val="0"/>
          <c:cat>
            <c:multiLvlStrRef>
              <c:f>newcovclade!$A$3:$B$107</c:f>
              <c:multiLvlStrCache>
                <c:ptCount val="105"/>
                <c:lvl>
                  <c:pt idx="0">
                    <c:v>10</c:v>
                  </c:pt>
                  <c:pt idx="1">
                    <c:v>11</c:v>
                  </c:pt>
                  <c:pt idx="2">
                    <c:v>12</c:v>
                  </c:pt>
                  <c:pt idx="3">
                    <c:v>13</c:v>
                  </c:pt>
                  <c:pt idx="4">
                    <c:v>14</c:v>
                  </c:pt>
                  <c:pt idx="5">
                    <c:v>15</c:v>
                  </c:pt>
                  <c:pt idx="6">
                    <c:v>16</c:v>
                  </c:pt>
                  <c:pt idx="7">
                    <c:v>17</c:v>
                  </c:pt>
                  <c:pt idx="8">
                    <c:v>18</c:v>
                  </c:pt>
                  <c:pt idx="9">
                    <c:v>19</c:v>
                  </c:pt>
                  <c:pt idx="10">
                    <c:v>20</c:v>
                  </c:pt>
                  <c:pt idx="11">
                    <c:v>21</c:v>
                  </c:pt>
                  <c:pt idx="12">
                    <c:v>22</c:v>
                  </c:pt>
                  <c:pt idx="13">
                    <c:v>23</c:v>
                  </c:pt>
                  <c:pt idx="14">
                    <c:v>24</c:v>
                  </c:pt>
                  <c:pt idx="15">
                    <c:v>25</c:v>
                  </c:pt>
                  <c:pt idx="16">
                    <c:v>26</c:v>
                  </c:pt>
                  <c:pt idx="17">
                    <c:v>27</c:v>
                  </c:pt>
                  <c:pt idx="18">
                    <c:v>28</c:v>
                  </c:pt>
                  <c:pt idx="19">
                    <c:v>29</c:v>
                  </c:pt>
                  <c:pt idx="20">
                    <c:v>30</c:v>
                  </c:pt>
                  <c:pt idx="21">
                    <c:v>31</c:v>
                  </c:pt>
                  <c:pt idx="22">
                    <c:v>32</c:v>
                  </c:pt>
                  <c:pt idx="23">
                    <c:v>33</c:v>
                  </c:pt>
                  <c:pt idx="24">
                    <c:v>34</c:v>
                  </c:pt>
                  <c:pt idx="25">
                    <c:v>35</c:v>
                  </c:pt>
                  <c:pt idx="26">
                    <c:v>36</c:v>
                  </c:pt>
                  <c:pt idx="27">
                    <c:v>37</c:v>
                  </c:pt>
                  <c:pt idx="28">
                    <c:v>38</c:v>
                  </c:pt>
                  <c:pt idx="29">
                    <c:v>39</c:v>
                  </c:pt>
                  <c:pt idx="30">
                    <c:v>40</c:v>
                  </c:pt>
                  <c:pt idx="31">
                    <c:v>41</c:v>
                  </c:pt>
                  <c:pt idx="32">
                    <c:v>42</c:v>
                  </c:pt>
                  <c:pt idx="33">
                    <c:v>43</c:v>
                  </c:pt>
                  <c:pt idx="34">
                    <c:v>44</c:v>
                  </c:pt>
                  <c:pt idx="35">
                    <c:v>45</c:v>
                  </c:pt>
                  <c:pt idx="36">
                    <c:v>46</c:v>
                  </c:pt>
                  <c:pt idx="37">
                    <c:v>47</c:v>
                  </c:pt>
                  <c:pt idx="38">
                    <c:v>48</c:v>
                  </c:pt>
                  <c:pt idx="39">
                    <c:v>49</c:v>
                  </c:pt>
                  <c:pt idx="40">
                    <c:v>50</c:v>
                  </c:pt>
                  <c:pt idx="41">
                    <c:v>51</c:v>
                  </c:pt>
                  <c:pt idx="42">
                    <c:v>52</c:v>
                  </c:pt>
                  <c:pt idx="43">
                    <c:v>53</c:v>
                  </c:pt>
                  <c:pt idx="44">
                    <c:v>1</c:v>
                  </c:pt>
                  <c:pt idx="45">
                    <c:v>2</c:v>
                  </c:pt>
                  <c:pt idx="46">
                    <c:v>3</c:v>
                  </c:pt>
                  <c:pt idx="47">
                    <c:v>4</c:v>
                  </c:pt>
                  <c:pt idx="48">
                    <c:v>5</c:v>
                  </c:pt>
                  <c:pt idx="49">
                    <c:v>6</c:v>
                  </c:pt>
                  <c:pt idx="50">
                    <c:v>7</c:v>
                  </c:pt>
                  <c:pt idx="51">
                    <c:v>8</c:v>
                  </c:pt>
                  <c:pt idx="52">
                    <c:v>9</c:v>
                  </c:pt>
                  <c:pt idx="53">
                    <c:v>10</c:v>
                  </c:pt>
                  <c:pt idx="54">
                    <c:v>11</c:v>
                  </c:pt>
                  <c:pt idx="55">
                    <c:v>12</c:v>
                  </c:pt>
                  <c:pt idx="56">
                    <c:v>13</c:v>
                  </c:pt>
                  <c:pt idx="57">
                    <c:v>14</c:v>
                  </c:pt>
                  <c:pt idx="58">
                    <c:v>15</c:v>
                  </c:pt>
                  <c:pt idx="59">
                    <c:v>16</c:v>
                  </c:pt>
                  <c:pt idx="60">
                    <c:v>17</c:v>
                  </c:pt>
                  <c:pt idx="61">
                    <c:v>18</c:v>
                  </c:pt>
                  <c:pt idx="62">
                    <c:v>19</c:v>
                  </c:pt>
                  <c:pt idx="63">
                    <c:v>20</c:v>
                  </c:pt>
                  <c:pt idx="64">
                    <c:v>21</c:v>
                  </c:pt>
                  <c:pt idx="65">
                    <c:v>22</c:v>
                  </c:pt>
                  <c:pt idx="66">
                    <c:v>23</c:v>
                  </c:pt>
                  <c:pt idx="67">
                    <c:v>24</c:v>
                  </c:pt>
                  <c:pt idx="68">
                    <c:v>25</c:v>
                  </c:pt>
                  <c:pt idx="69">
                    <c:v>26</c:v>
                  </c:pt>
                  <c:pt idx="70">
                    <c:v>27</c:v>
                  </c:pt>
                  <c:pt idx="71">
                    <c:v>28</c:v>
                  </c:pt>
                  <c:pt idx="72">
                    <c:v>29</c:v>
                  </c:pt>
                  <c:pt idx="73">
                    <c:v>30</c:v>
                  </c:pt>
                  <c:pt idx="74">
                    <c:v>31</c:v>
                  </c:pt>
                  <c:pt idx="75">
                    <c:v>32</c:v>
                  </c:pt>
                  <c:pt idx="76">
                    <c:v>33</c:v>
                  </c:pt>
                  <c:pt idx="77">
                    <c:v>34</c:v>
                  </c:pt>
                  <c:pt idx="78">
                    <c:v>35</c:v>
                  </c:pt>
                  <c:pt idx="79">
                    <c:v>36</c:v>
                  </c:pt>
                  <c:pt idx="80">
                    <c:v>37</c:v>
                  </c:pt>
                  <c:pt idx="81">
                    <c:v>38</c:v>
                  </c:pt>
                  <c:pt idx="82">
                    <c:v>39</c:v>
                  </c:pt>
                  <c:pt idx="83">
                    <c:v>40</c:v>
                  </c:pt>
                  <c:pt idx="84">
                    <c:v>41</c:v>
                  </c:pt>
                  <c:pt idx="85">
                    <c:v>42</c:v>
                  </c:pt>
                  <c:pt idx="86">
                    <c:v>43</c:v>
                  </c:pt>
                  <c:pt idx="87">
                    <c:v>44</c:v>
                  </c:pt>
                  <c:pt idx="88">
                    <c:v>45</c:v>
                  </c:pt>
                  <c:pt idx="89">
                    <c:v>46</c:v>
                  </c:pt>
                  <c:pt idx="90">
                    <c:v>47</c:v>
                  </c:pt>
                  <c:pt idx="91">
                    <c:v>48</c:v>
                  </c:pt>
                  <c:pt idx="92">
                    <c:v>49</c:v>
                  </c:pt>
                  <c:pt idx="93">
                    <c:v>50</c:v>
                  </c:pt>
                  <c:pt idx="94">
                    <c:v>51</c:v>
                  </c:pt>
                  <c:pt idx="95">
                    <c:v>52</c:v>
                  </c:pt>
                  <c:pt idx="96">
                    <c:v>1</c:v>
                  </c:pt>
                  <c:pt idx="97">
                    <c:v>2</c:v>
                  </c:pt>
                  <c:pt idx="98">
                    <c:v>3</c:v>
                  </c:pt>
                  <c:pt idx="99">
                    <c:v>4</c:v>
                  </c:pt>
                  <c:pt idx="100">
                    <c:v>5</c:v>
                  </c:pt>
                  <c:pt idx="101">
                    <c:v>6</c:v>
                  </c:pt>
                  <c:pt idx="102">
                    <c:v>7</c:v>
                  </c:pt>
                  <c:pt idx="103">
                    <c:v>8</c:v>
                  </c:pt>
                  <c:pt idx="104">
                    <c:v>9</c:v>
                  </c:pt>
                </c:lvl>
                <c:lvl>
                  <c:pt idx="0">
                    <c:v>2020</c:v>
                  </c:pt>
                  <c:pt idx="44">
                    <c:v>2021</c:v>
                  </c:pt>
                  <c:pt idx="96">
                    <c:v>2022</c:v>
                  </c:pt>
                </c:lvl>
              </c:multiLvlStrCache>
            </c:multiLvlStrRef>
          </c:cat>
          <c:val>
            <c:numRef>
              <c:f>newcovclade!$I$3:$I$107</c:f>
              <c:numCache>
                <c:formatCode>General</c:formatCode>
                <c:ptCount val="105"/>
                <c:pt idx="0">
                  <c:v>0</c:v>
                </c:pt>
                <c:pt idx="1">
                  <c:v>0</c:v>
                </c:pt>
                <c:pt idx="2">
                  <c:v>0</c:v>
                </c:pt>
                <c:pt idx="3">
                  <c:v>0</c:v>
                </c:pt>
                <c:pt idx="4">
                  <c:v>0</c:v>
                </c:pt>
                <c:pt idx="5">
                  <c:v>0</c:v>
                </c:pt>
                <c:pt idx="6">
                  <c:v>0</c:v>
                </c:pt>
                <c:pt idx="7">
                  <c:v>0</c:v>
                </c:pt>
                <c:pt idx="8">
                  <c:v>0</c:v>
                </c:pt>
                <c:pt idx="9">
                  <c:v>0</c:v>
                </c:pt>
                <c:pt idx="10">
                  <c:v>0</c:v>
                </c:pt>
                <c:pt idx="11">
                  <c:v>1</c:v>
                </c:pt>
                <c:pt idx="12">
                  <c:v>0</c:v>
                </c:pt>
                <c:pt idx="13">
                  <c:v>5</c:v>
                </c:pt>
                <c:pt idx="14">
                  <c:v>4</c:v>
                </c:pt>
                <c:pt idx="15">
                  <c:v>4</c:v>
                </c:pt>
                <c:pt idx="16">
                  <c:v>2</c:v>
                </c:pt>
                <c:pt idx="17">
                  <c:v>3</c:v>
                </c:pt>
                <c:pt idx="18">
                  <c:v>2</c:v>
                </c:pt>
                <c:pt idx="19">
                  <c:v>3</c:v>
                </c:pt>
                <c:pt idx="20">
                  <c:v>11</c:v>
                </c:pt>
                <c:pt idx="21">
                  <c:v>5</c:v>
                </c:pt>
                <c:pt idx="22">
                  <c:v>8</c:v>
                </c:pt>
                <c:pt idx="23">
                  <c:v>0</c:v>
                </c:pt>
                <c:pt idx="24">
                  <c:v>4</c:v>
                </c:pt>
                <c:pt idx="25">
                  <c:v>2</c:v>
                </c:pt>
                <c:pt idx="26">
                  <c:v>0</c:v>
                </c:pt>
                <c:pt idx="27">
                  <c:v>4</c:v>
                </c:pt>
                <c:pt idx="28">
                  <c:v>2</c:v>
                </c:pt>
                <c:pt idx="29">
                  <c:v>1</c:v>
                </c:pt>
                <c:pt idx="30">
                  <c:v>4</c:v>
                </c:pt>
                <c:pt idx="31">
                  <c:v>4</c:v>
                </c:pt>
                <c:pt idx="32">
                  <c:v>1</c:v>
                </c:pt>
                <c:pt idx="33">
                  <c:v>1</c:v>
                </c:pt>
                <c:pt idx="34">
                  <c:v>2</c:v>
                </c:pt>
                <c:pt idx="35">
                  <c:v>6</c:v>
                </c:pt>
                <c:pt idx="36">
                  <c:v>3</c:v>
                </c:pt>
                <c:pt idx="37">
                  <c:v>2</c:v>
                </c:pt>
                <c:pt idx="38">
                  <c:v>1</c:v>
                </c:pt>
                <c:pt idx="39">
                  <c:v>4</c:v>
                </c:pt>
                <c:pt idx="40">
                  <c:v>8</c:v>
                </c:pt>
                <c:pt idx="41">
                  <c:v>4</c:v>
                </c:pt>
                <c:pt idx="42">
                  <c:v>4</c:v>
                </c:pt>
                <c:pt idx="43">
                  <c:v>1</c:v>
                </c:pt>
                <c:pt idx="44">
                  <c:v>8</c:v>
                </c:pt>
                <c:pt idx="45">
                  <c:v>12</c:v>
                </c:pt>
                <c:pt idx="46">
                  <c:v>11</c:v>
                </c:pt>
                <c:pt idx="47">
                  <c:v>7</c:v>
                </c:pt>
                <c:pt idx="48">
                  <c:v>4</c:v>
                </c:pt>
                <c:pt idx="49">
                  <c:v>6</c:v>
                </c:pt>
                <c:pt idx="50">
                  <c:v>4</c:v>
                </c:pt>
                <c:pt idx="51">
                  <c:v>5</c:v>
                </c:pt>
                <c:pt idx="52">
                  <c:v>4</c:v>
                </c:pt>
                <c:pt idx="53">
                  <c:v>2</c:v>
                </c:pt>
                <c:pt idx="54">
                  <c:v>4</c:v>
                </c:pt>
                <c:pt idx="55">
                  <c:v>1</c:v>
                </c:pt>
                <c:pt idx="56">
                  <c:v>1</c:v>
                </c:pt>
                <c:pt idx="57">
                  <c:v>0</c:v>
                </c:pt>
                <c:pt idx="58">
                  <c:v>7</c:v>
                </c:pt>
                <c:pt idx="59">
                  <c:v>3</c:v>
                </c:pt>
                <c:pt idx="60">
                  <c:v>6</c:v>
                </c:pt>
                <c:pt idx="61">
                  <c:v>4</c:v>
                </c:pt>
                <c:pt idx="62">
                  <c:v>5</c:v>
                </c:pt>
                <c:pt idx="63">
                  <c:v>11</c:v>
                </c:pt>
                <c:pt idx="64">
                  <c:v>10</c:v>
                </c:pt>
                <c:pt idx="65">
                  <c:v>3</c:v>
                </c:pt>
                <c:pt idx="66">
                  <c:v>4</c:v>
                </c:pt>
                <c:pt idx="67">
                  <c:v>5</c:v>
                </c:pt>
                <c:pt idx="68">
                  <c:v>7</c:v>
                </c:pt>
                <c:pt idx="69">
                  <c:v>22</c:v>
                </c:pt>
                <c:pt idx="70">
                  <c:v>27</c:v>
                </c:pt>
                <c:pt idx="71">
                  <c:v>30</c:v>
                </c:pt>
                <c:pt idx="72">
                  <c:v>58</c:v>
                </c:pt>
                <c:pt idx="73">
                  <c:v>41</c:v>
                </c:pt>
                <c:pt idx="74">
                  <c:v>21</c:v>
                </c:pt>
                <c:pt idx="75">
                  <c:v>16</c:v>
                </c:pt>
                <c:pt idx="76">
                  <c:v>17</c:v>
                </c:pt>
                <c:pt idx="77">
                  <c:v>22</c:v>
                </c:pt>
                <c:pt idx="78">
                  <c:v>11</c:v>
                </c:pt>
                <c:pt idx="79">
                  <c:v>17</c:v>
                </c:pt>
                <c:pt idx="80">
                  <c:v>6</c:v>
                </c:pt>
                <c:pt idx="81">
                  <c:v>3</c:v>
                </c:pt>
                <c:pt idx="82">
                  <c:v>1</c:v>
                </c:pt>
                <c:pt idx="83">
                  <c:v>2</c:v>
                </c:pt>
                <c:pt idx="84">
                  <c:v>1</c:v>
                </c:pt>
                <c:pt idx="85">
                  <c:v>3</c:v>
                </c:pt>
                <c:pt idx="86">
                  <c:v>1</c:v>
                </c:pt>
                <c:pt idx="87">
                  <c:v>1</c:v>
                </c:pt>
                <c:pt idx="88">
                  <c:v>0</c:v>
                </c:pt>
                <c:pt idx="89">
                  <c:v>0</c:v>
                </c:pt>
                <c:pt idx="90">
                  <c:v>6</c:v>
                </c:pt>
                <c:pt idx="91">
                  <c:v>3</c:v>
                </c:pt>
                <c:pt idx="92">
                  <c:v>11</c:v>
                </c:pt>
                <c:pt idx="93">
                  <c:v>21</c:v>
                </c:pt>
                <c:pt idx="94">
                  <c:v>7</c:v>
                </c:pt>
                <c:pt idx="95">
                  <c:v>5</c:v>
                </c:pt>
                <c:pt idx="96">
                  <c:v>12</c:v>
                </c:pt>
                <c:pt idx="97">
                  <c:v>8</c:v>
                </c:pt>
                <c:pt idx="98">
                  <c:v>5</c:v>
                </c:pt>
                <c:pt idx="99">
                  <c:v>8</c:v>
                </c:pt>
                <c:pt idx="100">
                  <c:v>12</c:v>
                </c:pt>
                <c:pt idx="101">
                  <c:v>9</c:v>
                </c:pt>
                <c:pt idx="102">
                  <c:v>4</c:v>
                </c:pt>
                <c:pt idx="103">
                  <c:v>3</c:v>
                </c:pt>
                <c:pt idx="104">
                  <c:v>6</c:v>
                </c:pt>
              </c:numCache>
            </c:numRef>
          </c:val>
          <c:extLst>
            <c:ext xmlns:c16="http://schemas.microsoft.com/office/drawing/2014/chart" uri="{C3380CC4-5D6E-409C-BE32-E72D297353CC}">
              <c16:uniqueId val="{00000006-C8A0-40F1-8EE3-03CB74D21DBE}"/>
            </c:ext>
          </c:extLst>
        </c:ser>
        <c:ser>
          <c:idx val="8"/>
          <c:order val="8"/>
          <c:tx>
            <c:strRef>
              <c:f>newcovclade!$J$2</c:f>
              <c:strCache>
                <c:ptCount val="1"/>
                <c:pt idx="0">
                  <c:v>Ancestral_Strain</c:v>
                </c:pt>
              </c:strCache>
            </c:strRef>
          </c:tx>
          <c:spPr>
            <a:solidFill>
              <a:schemeClr val="accent1">
                <a:lumMod val="75000"/>
              </a:schemeClr>
            </a:solidFill>
            <a:ln>
              <a:noFill/>
            </a:ln>
            <a:effectLst/>
          </c:spPr>
          <c:invertIfNegative val="0"/>
          <c:cat>
            <c:multiLvlStrRef>
              <c:f>newcovclade!$A$3:$B$107</c:f>
              <c:multiLvlStrCache>
                <c:ptCount val="105"/>
                <c:lvl>
                  <c:pt idx="0">
                    <c:v>10</c:v>
                  </c:pt>
                  <c:pt idx="1">
                    <c:v>11</c:v>
                  </c:pt>
                  <c:pt idx="2">
                    <c:v>12</c:v>
                  </c:pt>
                  <c:pt idx="3">
                    <c:v>13</c:v>
                  </c:pt>
                  <c:pt idx="4">
                    <c:v>14</c:v>
                  </c:pt>
                  <c:pt idx="5">
                    <c:v>15</c:v>
                  </c:pt>
                  <c:pt idx="6">
                    <c:v>16</c:v>
                  </c:pt>
                  <c:pt idx="7">
                    <c:v>17</c:v>
                  </c:pt>
                  <c:pt idx="8">
                    <c:v>18</c:v>
                  </c:pt>
                  <c:pt idx="9">
                    <c:v>19</c:v>
                  </c:pt>
                  <c:pt idx="10">
                    <c:v>20</c:v>
                  </c:pt>
                  <c:pt idx="11">
                    <c:v>21</c:v>
                  </c:pt>
                  <c:pt idx="12">
                    <c:v>22</c:v>
                  </c:pt>
                  <c:pt idx="13">
                    <c:v>23</c:v>
                  </c:pt>
                  <c:pt idx="14">
                    <c:v>24</c:v>
                  </c:pt>
                  <c:pt idx="15">
                    <c:v>25</c:v>
                  </c:pt>
                  <c:pt idx="16">
                    <c:v>26</c:v>
                  </c:pt>
                  <c:pt idx="17">
                    <c:v>27</c:v>
                  </c:pt>
                  <c:pt idx="18">
                    <c:v>28</c:v>
                  </c:pt>
                  <c:pt idx="19">
                    <c:v>29</c:v>
                  </c:pt>
                  <c:pt idx="20">
                    <c:v>30</c:v>
                  </c:pt>
                  <c:pt idx="21">
                    <c:v>31</c:v>
                  </c:pt>
                  <c:pt idx="22">
                    <c:v>32</c:v>
                  </c:pt>
                  <c:pt idx="23">
                    <c:v>33</c:v>
                  </c:pt>
                  <c:pt idx="24">
                    <c:v>34</c:v>
                  </c:pt>
                  <c:pt idx="25">
                    <c:v>35</c:v>
                  </c:pt>
                  <c:pt idx="26">
                    <c:v>36</c:v>
                  </c:pt>
                  <c:pt idx="27">
                    <c:v>37</c:v>
                  </c:pt>
                  <c:pt idx="28">
                    <c:v>38</c:v>
                  </c:pt>
                  <c:pt idx="29">
                    <c:v>39</c:v>
                  </c:pt>
                  <c:pt idx="30">
                    <c:v>40</c:v>
                  </c:pt>
                  <c:pt idx="31">
                    <c:v>41</c:v>
                  </c:pt>
                  <c:pt idx="32">
                    <c:v>42</c:v>
                  </c:pt>
                  <c:pt idx="33">
                    <c:v>43</c:v>
                  </c:pt>
                  <c:pt idx="34">
                    <c:v>44</c:v>
                  </c:pt>
                  <c:pt idx="35">
                    <c:v>45</c:v>
                  </c:pt>
                  <c:pt idx="36">
                    <c:v>46</c:v>
                  </c:pt>
                  <c:pt idx="37">
                    <c:v>47</c:v>
                  </c:pt>
                  <c:pt idx="38">
                    <c:v>48</c:v>
                  </c:pt>
                  <c:pt idx="39">
                    <c:v>49</c:v>
                  </c:pt>
                  <c:pt idx="40">
                    <c:v>50</c:v>
                  </c:pt>
                  <c:pt idx="41">
                    <c:v>51</c:v>
                  </c:pt>
                  <c:pt idx="42">
                    <c:v>52</c:v>
                  </c:pt>
                  <c:pt idx="43">
                    <c:v>53</c:v>
                  </c:pt>
                  <c:pt idx="44">
                    <c:v>1</c:v>
                  </c:pt>
                  <c:pt idx="45">
                    <c:v>2</c:v>
                  </c:pt>
                  <c:pt idx="46">
                    <c:v>3</c:v>
                  </c:pt>
                  <c:pt idx="47">
                    <c:v>4</c:v>
                  </c:pt>
                  <c:pt idx="48">
                    <c:v>5</c:v>
                  </c:pt>
                  <c:pt idx="49">
                    <c:v>6</c:v>
                  </c:pt>
                  <c:pt idx="50">
                    <c:v>7</c:v>
                  </c:pt>
                  <c:pt idx="51">
                    <c:v>8</c:v>
                  </c:pt>
                  <c:pt idx="52">
                    <c:v>9</c:v>
                  </c:pt>
                  <c:pt idx="53">
                    <c:v>10</c:v>
                  </c:pt>
                  <c:pt idx="54">
                    <c:v>11</c:v>
                  </c:pt>
                  <c:pt idx="55">
                    <c:v>12</c:v>
                  </c:pt>
                  <c:pt idx="56">
                    <c:v>13</c:v>
                  </c:pt>
                  <c:pt idx="57">
                    <c:v>14</c:v>
                  </c:pt>
                  <c:pt idx="58">
                    <c:v>15</c:v>
                  </c:pt>
                  <c:pt idx="59">
                    <c:v>16</c:v>
                  </c:pt>
                  <c:pt idx="60">
                    <c:v>17</c:v>
                  </c:pt>
                  <c:pt idx="61">
                    <c:v>18</c:v>
                  </c:pt>
                  <c:pt idx="62">
                    <c:v>19</c:v>
                  </c:pt>
                  <c:pt idx="63">
                    <c:v>20</c:v>
                  </c:pt>
                  <c:pt idx="64">
                    <c:v>21</c:v>
                  </c:pt>
                  <c:pt idx="65">
                    <c:v>22</c:v>
                  </c:pt>
                  <c:pt idx="66">
                    <c:v>23</c:v>
                  </c:pt>
                  <c:pt idx="67">
                    <c:v>24</c:v>
                  </c:pt>
                  <c:pt idx="68">
                    <c:v>25</c:v>
                  </c:pt>
                  <c:pt idx="69">
                    <c:v>26</c:v>
                  </c:pt>
                  <c:pt idx="70">
                    <c:v>27</c:v>
                  </c:pt>
                  <c:pt idx="71">
                    <c:v>28</c:v>
                  </c:pt>
                  <c:pt idx="72">
                    <c:v>29</c:v>
                  </c:pt>
                  <c:pt idx="73">
                    <c:v>30</c:v>
                  </c:pt>
                  <c:pt idx="74">
                    <c:v>31</c:v>
                  </c:pt>
                  <c:pt idx="75">
                    <c:v>32</c:v>
                  </c:pt>
                  <c:pt idx="76">
                    <c:v>33</c:v>
                  </c:pt>
                  <c:pt idx="77">
                    <c:v>34</c:v>
                  </c:pt>
                  <c:pt idx="78">
                    <c:v>35</c:v>
                  </c:pt>
                  <c:pt idx="79">
                    <c:v>36</c:v>
                  </c:pt>
                  <c:pt idx="80">
                    <c:v>37</c:v>
                  </c:pt>
                  <c:pt idx="81">
                    <c:v>38</c:v>
                  </c:pt>
                  <c:pt idx="82">
                    <c:v>39</c:v>
                  </c:pt>
                  <c:pt idx="83">
                    <c:v>40</c:v>
                  </c:pt>
                  <c:pt idx="84">
                    <c:v>41</c:v>
                  </c:pt>
                  <c:pt idx="85">
                    <c:v>42</c:v>
                  </c:pt>
                  <c:pt idx="86">
                    <c:v>43</c:v>
                  </c:pt>
                  <c:pt idx="87">
                    <c:v>44</c:v>
                  </c:pt>
                  <c:pt idx="88">
                    <c:v>45</c:v>
                  </c:pt>
                  <c:pt idx="89">
                    <c:v>46</c:v>
                  </c:pt>
                  <c:pt idx="90">
                    <c:v>47</c:v>
                  </c:pt>
                  <c:pt idx="91">
                    <c:v>48</c:v>
                  </c:pt>
                  <c:pt idx="92">
                    <c:v>49</c:v>
                  </c:pt>
                  <c:pt idx="93">
                    <c:v>50</c:v>
                  </c:pt>
                  <c:pt idx="94">
                    <c:v>51</c:v>
                  </c:pt>
                  <c:pt idx="95">
                    <c:v>52</c:v>
                  </c:pt>
                  <c:pt idx="96">
                    <c:v>1</c:v>
                  </c:pt>
                  <c:pt idx="97">
                    <c:v>2</c:v>
                  </c:pt>
                  <c:pt idx="98">
                    <c:v>3</c:v>
                  </c:pt>
                  <c:pt idx="99">
                    <c:v>4</c:v>
                  </c:pt>
                  <c:pt idx="100">
                    <c:v>5</c:v>
                  </c:pt>
                  <c:pt idx="101">
                    <c:v>6</c:v>
                  </c:pt>
                  <c:pt idx="102">
                    <c:v>7</c:v>
                  </c:pt>
                  <c:pt idx="103">
                    <c:v>8</c:v>
                  </c:pt>
                  <c:pt idx="104">
                    <c:v>9</c:v>
                  </c:pt>
                </c:lvl>
                <c:lvl>
                  <c:pt idx="0">
                    <c:v>2020</c:v>
                  </c:pt>
                  <c:pt idx="44">
                    <c:v>2021</c:v>
                  </c:pt>
                  <c:pt idx="96">
                    <c:v>2022</c:v>
                  </c:pt>
                </c:lvl>
              </c:multiLvlStrCache>
            </c:multiLvlStrRef>
          </c:cat>
          <c:val>
            <c:numRef>
              <c:f>newcovclade!$J$3:$J$107</c:f>
              <c:numCache>
                <c:formatCode>General</c:formatCode>
                <c:ptCount val="105"/>
                <c:pt idx="0">
                  <c:v>0</c:v>
                </c:pt>
                <c:pt idx="1">
                  <c:v>0</c:v>
                </c:pt>
                <c:pt idx="2">
                  <c:v>0</c:v>
                </c:pt>
                <c:pt idx="3">
                  <c:v>0</c:v>
                </c:pt>
                <c:pt idx="4">
                  <c:v>0</c:v>
                </c:pt>
                <c:pt idx="5">
                  <c:v>0</c:v>
                </c:pt>
                <c:pt idx="6">
                  <c:v>0</c:v>
                </c:pt>
                <c:pt idx="7">
                  <c:v>0</c:v>
                </c:pt>
                <c:pt idx="8">
                  <c:v>3</c:v>
                </c:pt>
                <c:pt idx="9">
                  <c:v>1</c:v>
                </c:pt>
                <c:pt idx="10">
                  <c:v>3</c:v>
                </c:pt>
                <c:pt idx="11">
                  <c:v>6</c:v>
                </c:pt>
                <c:pt idx="12">
                  <c:v>14</c:v>
                </c:pt>
                <c:pt idx="13">
                  <c:v>20</c:v>
                </c:pt>
                <c:pt idx="14">
                  <c:v>27</c:v>
                </c:pt>
                <c:pt idx="15">
                  <c:v>38</c:v>
                </c:pt>
                <c:pt idx="16">
                  <c:v>21</c:v>
                </c:pt>
                <c:pt idx="17">
                  <c:v>34</c:v>
                </c:pt>
                <c:pt idx="18">
                  <c:v>34</c:v>
                </c:pt>
                <c:pt idx="19">
                  <c:v>44</c:v>
                </c:pt>
                <c:pt idx="20">
                  <c:v>66</c:v>
                </c:pt>
                <c:pt idx="21">
                  <c:v>61</c:v>
                </c:pt>
                <c:pt idx="22">
                  <c:v>44</c:v>
                </c:pt>
                <c:pt idx="23">
                  <c:v>21</c:v>
                </c:pt>
                <c:pt idx="24">
                  <c:v>18</c:v>
                </c:pt>
                <c:pt idx="25">
                  <c:v>9</c:v>
                </c:pt>
                <c:pt idx="26">
                  <c:v>6</c:v>
                </c:pt>
                <c:pt idx="27">
                  <c:v>9</c:v>
                </c:pt>
                <c:pt idx="28">
                  <c:v>11</c:v>
                </c:pt>
                <c:pt idx="29">
                  <c:v>6</c:v>
                </c:pt>
                <c:pt idx="30">
                  <c:v>8</c:v>
                </c:pt>
                <c:pt idx="31">
                  <c:v>7</c:v>
                </c:pt>
                <c:pt idx="32">
                  <c:v>13</c:v>
                </c:pt>
                <c:pt idx="33">
                  <c:v>5</c:v>
                </c:pt>
                <c:pt idx="34">
                  <c:v>3</c:v>
                </c:pt>
                <c:pt idx="35">
                  <c:v>8</c:v>
                </c:pt>
                <c:pt idx="36">
                  <c:v>3</c:v>
                </c:pt>
                <c:pt idx="37">
                  <c:v>3</c:v>
                </c:pt>
                <c:pt idx="38">
                  <c:v>5</c:v>
                </c:pt>
                <c:pt idx="39">
                  <c:v>3</c:v>
                </c:pt>
                <c:pt idx="40">
                  <c:v>6</c:v>
                </c:pt>
                <c:pt idx="41">
                  <c:v>2</c:v>
                </c:pt>
                <c:pt idx="42">
                  <c:v>4</c:v>
                </c:pt>
                <c:pt idx="43">
                  <c:v>4</c:v>
                </c:pt>
                <c:pt idx="44">
                  <c:v>1</c:v>
                </c:pt>
                <c:pt idx="45">
                  <c:v>1</c:v>
                </c:pt>
                <c:pt idx="46">
                  <c:v>3</c:v>
                </c:pt>
                <c:pt idx="47">
                  <c:v>3</c:v>
                </c:pt>
                <c:pt idx="48">
                  <c:v>2</c:v>
                </c:pt>
                <c:pt idx="49">
                  <c:v>2</c:v>
                </c:pt>
                <c:pt idx="50">
                  <c:v>0</c:v>
                </c:pt>
                <c:pt idx="51">
                  <c:v>1</c:v>
                </c:pt>
                <c:pt idx="52">
                  <c:v>0</c:v>
                </c:pt>
                <c:pt idx="53">
                  <c:v>0</c:v>
                </c:pt>
                <c:pt idx="54">
                  <c:v>1</c:v>
                </c:pt>
                <c:pt idx="55">
                  <c:v>0</c:v>
                </c:pt>
                <c:pt idx="56">
                  <c:v>0</c:v>
                </c:pt>
                <c:pt idx="57">
                  <c:v>0</c:v>
                </c:pt>
                <c:pt idx="58">
                  <c:v>0</c:v>
                </c:pt>
                <c:pt idx="59">
                  <c:v>1</c:v>
                </c:pt>
                <c:pt idx="60">
                  <c:v>0</c:v>
                </c:pt>
                <c:pt idx="61">
                  <c:v>0</c:v>
                </c:pt>
                <c:pt idx="62">
                  <c:v>0</c:v>
                </c:pt>
                <c:pt idx="63">
                  <c:v>2</c:v>
                </c:pt>
                <c:pt idx="64">
                  <c:v>1</c:v>
                </c:pt>
                <c:pt idx="65">
                  <c:v>1</c:v>
                </c:pt>
                <c:pt idx="66">
                  <c:v>1</c:v>
                </c:pt>
                <c:pt idx="67">
                  <c:v>1</c:v>
                </c:pt>
                <c:pt idx="68">
                  <c:v>5</c:v>
                </c:pt>
                <c:pt idx="69">
                  <c:v>2</c:v>
                </c:pt>
                <c:pt idx="70">
                  <c:v>0</c:v>
                </c:pt>
                <c:pt idx="71">
                  <c:v>0</c:v>
                </c:pt>
                <c:pt idx="72">
                  <c:v>1</c:v>
                </c:pt>
                <c:pt idx="73">
                  <c:v>1</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numCache>
            </c:numRef>
          </c:val>
          <c:extLst>
            <c:ext xmlns:c16="http://schemas.microsoft.com/office/drawing/2014/chart" uri="{C3380CC4-5D6E-409C-BE32-E72D297353CC}">
              <c16:uniqueId val="{00000007-C8A0-40F1-8EE3-03CB74D21DBE}"/>
            </c:ext>
          </c:extLst>
        </c:ser>
        <c:dLbls>
          <c:showLegendKey val="0"/>
          <c:showVal val="0"/>
          <c:showCatName val="0"/>
          <c:showSerName val="0"/>
          <c:showPercent val="0"/>
          <c:showBubbleSize val="0"/>
        </c:dLbls>
        <c:gapWidth val="17"/>
        <c:overlap val="100"/>
        <c:axId val="330855952"/>
        <c:axId val="330850048"/>
        <c:extLst>
          <c:ext xmlns:c15="http://schemas.microsoft.com/office/drawing/2012/chart" uri="{02D57815-91ED-43cb-92C2-25804820EDAC}">
            <c15:filteredBarSeries>
              <c15:ser>
                <c:idx val="0"/>
                <c:order val="0"/>
                <c:tx>
                  <c:strRef>
                    <c:extLst>
                      <c:ext uri="{02D57815-91ED-43cb-92C2-25804820EDAC}">
                        <c15:formulaRef>
                          <c15:sqref>newcovclade!$B$2</c15:sqref>
                        </c15:formulaRef>
                      </c:ext>
                    </c:extLst>
                    <c:strCache>
                      <c:ptCount val="1"/>
                      <c:pt idx="0">
                        <c:v>coll_week</c:v>
                      </c:pt>
                    </c:strCache>
                  </c:strRef>
                </c:tx>
                <c:spPr>
                  <a:solidFill>
                    <a:schemeClr val="accent1"/>
                  </a:solidFill>
                  <a:ln>
                    <a:noFill/>
                  </a:ln>
                  <a:effectLst/>
                </c:spPr>
                <c:invertIfNegative val="0"/>
                <c:cat>
                  <c:multiLvlStrRef>
                    <c:extLst>
                      <c:ext uri="{02D57815-91ED-43cb-92C2-25804820EDAC}">
                        <c15:formulaRef>
                          <c15:sqref>newcovclade!$A$3:$B$107</c15:sqref>
                        </c15:formulaRef>
                      </c:ext>
                    </c:extLst>
                    <c:multiLvlStrCache>
                      <c:ptCount val="105"/>
                      <c:lvl>
                        <c:pt idx="0">
                          <c:v>10</c:v>
                        </c:pt>
                        <c:pt idx="1">
                          <c:v>11</c:v>
                        </c:pt>
                        <c:pt idx="2">
                          <c:v>12</c:v>
                        </c:pt>
                        <c:pt idx="3">
                          <c:v>13</c:v>
                        </c:pt>
                        <c:pt idx="4">
                          <c:v>14</c:v>
                        </c:pt>
                        <c:pt idx="5">
                          <c:v>15</c:v>
                        </c:pt>
                        <c:pt idx="6">
                          <c:v>16</c:v>
                        </c:pt>
                        <c:pt idx="7">
                          <c:v>17</c:v>
                        </c:pt>
                        <c:pt idx="8">
                          <c:v>18</c:v>
                        </c:pt>
                        <c:pt idx="9">
                          <c:v>19</c:v>
                        </c:pt>
                        <c:pt idx="10">
                          <c:v>20</c:v>
                        </c:pt>
                        <c:pt idx="11">
                          <c:v>21</c:v>
                        </c:pt>
                        <c:pt idx="12">
                          <c:v>22</c:v>
                        </c:pt>
                        <c:pt idx="13">
                          <c:v>23</c:v>
                        </c:pt>
                        <c:pt idx="14">
                          <c:v>24</c:v>
                        </c:pt>
                        <c:pt idx="15">
                          <c:v>25</c:v>
                        </c:pt>
                        <c:pt idx="16">
                          <c:v>26</c:v>
                        </c:pt>
                        <c:pt idx="17">
                          <c:v>27</c:v>
                        </c:pt>
                        <c:pt idx="18">
                          <c:v>28</c:v>
                        </c:pt>
                        <c:pt idx="19">
                          <c:v>29</c:v>
                        </c:pt>
                        <c:pt idx="20">
                          <c:v>30</c:v>
                        </c:pt>
                        <c:pt idx="21">
                          <c:v>31</c:v>
                        </c:pt>
                        <c:pt idx="22">
                          <c:v>32</c:v>
                        </c:pt>
                        <c:pt idx="23">
                          <c:v>33</c:v>
                        </c:pt>
                        <c:pt idx="24">
                          <c:v>34</c:v>
                        </c:pt>
                        <c:pt idx="25">
                          <c:v>35</c:v>
                        </c:pt>
                        <c:pt idx="26">
                          <c:v>36</c:v>
                        </c:pt>
                        <c:pt idx="27">
                          <c:v>37</c:v>
                        </c:pt>
                        <c:pt idx="28">
                          <c:v>38</c:v>
                        </c:pt>
                        <c:pt idx="29">
                          <c:v>39</c:v>
                        </c:pt>
                        <c:pt idx="30">
                          <c:v>40</c:v>
                        </c:pt>
                        <c:pt idx="31">
                          <c:v>41</c:v>
                        </c:pt>
                        <c:pt idx="32">
                          <c:v>42</c:v>
                        </c:pt>
                        <c:pt idx="33">
                          <c:v>43</c:v>
                        </c:pt>
                        <c:pt idx="34">
                          <c:v>44</c:v>
                        </c:pt>
                        <c:pt idx="35">
                          <c:v>45</c:v>
                        </c:pt>
                        <c:pt idx="36">
                          <c:v>46</c:v>
                        </c:pt>
                        <c:pt idx="37">
                          <c:v>47</c:v>
                        </c:pt>
                        <c:pt idx="38">
                          <c:v>48</c:v>
                        </c:pt>
                        <c:pt idx="39">
                          <c:v>49</c:v>
                        </c:pt>
                        <c:pt idx="40">
                          <c:v>50</c:v>
                        </c:pt>
                        <c:pt idx="41">
                          <c:v>51</c:v>
                        </c:pt>
                        <c:pt idx="42">
                          <c:v>52</c:v>
                        </c:pt>
                        <c:pt idx="43">
                          <c:v>53</c:v>
                        </c:pt>
                        <c:pt idx="44">
                          <c:v>1</c:v>
                        </c:pt>
                        <c:pt idx="45">
                          <c:v>2</c:v>
                        </c:pt>
                        <c:pt idx="46">
                          <c:v>3</c:v>
                        </c:pt>
                        <c:pt idx="47">
                          <c:v>4</c:v>
                        </c:pt>
                        <c:pt idx="48">
                          <c:v>5</c:v>
                        </c:pt>
                        <c:pt idx="49">
                          <c:v>6</c:v>
                        </c:pt>
                        <c:pt idx="50">
                          <c:v>7</c:v>
                        </c:pt>
                        <c:pt idx="51">
                          <c:v>8</c:v>
                        </c:pt>
                        <c:pt idx="52">
                          <c:v>9</c:v>
                        </c:pt>
                        <c:pt idx="53">
                          <c:v>10</c:v>
                        </c:pt>
                        <c:pt idx="54">
                          <c:v>11</c:v>
                        </c:pt>
                        <c:pt idx="55">
                          <c:v>12</c:v>
                        </c:pt>
                        <c:pt idx="56">
                          <c:v>13</c:v>
                        </c:pt>
                        <c:pt idx="57">
                          <c:v>14</c:v>
                        </c:pt>
                        <c:pt idx="58">
                          <c:v>15</c:v>
                        </c:pt>
                        <c:pt idx="59">
                          <c:v>16</c:v>
                        </c:pt>
                        <c:pt idx="60">
                          <c:v>17</c:v>
                        </c:pt>
                        <c:pt idx="61">
                          <c:v>18</c:v>
                        </c:pt>
                        <c:pt idx="62">
                          <c:v>19</c:v>
                        </c:pt>
                        <c:pt idx="63">
                          <c:v>20</c:v>
                        </c:pt>
                        <c:pt idx="64">
                          <c:v>21</c:v>
                        </c:pt>
                        <c:pt idx="65">
                          <c:v>22</c:v>
                        </c:pt>
                        <c:pt idx="66">
                          <c:v>23</c:v>
                        </c:pt>
                        <c:pt idx="67">
                          <c:v>24</c:v>
                        </c:pt>
                        <c:pt idx="68">
                          <c:v>25</c:v>
                        </c:pt>
                        <c:pt idx="69">
                          <c:v>26</c:v>
                        </c:pt>
                        <c:pt idx="70">
                          <c:v>27</c:v>
                        </c:pt>
                        <c:pt idx="71">
                          <c:v>28</c:v>
                        </c:pt>
                        <c:pt idx="72">
                          <c:v>29</c:v>
                        </c:pt>
                        <c:pt idx="73">
                          <c:v>30</c:v>
                        </c:pt>
                        <c:pt idx="74">
                          <c:v>31</c:v>
                        </c:pt>
                        <c:pt idx="75">
                          <c:v>32</c:v>
                        </c:pt>
                        <c:pt idx="76">
                          <c:v>33</c:v>
                        </c:pt>
                        <c:pt idx="77">
                          <c:v>34</c:v>
                        </c:pt>
                        <c:pt idx="78">
                          <c:v>35</c:v>
                        </c:pt>
                        <c:pt idx="79">
                          <c:v>36</c:v>
                        </c:pt>
                        <c:pt idx="80">
                          <c:v>37</c:v>
                        </c:pt>
                        <c:pt idx="81">
                          <c:v>38</c:v>
                        </c:pt>
                        <c:pt idx="82">
                          <c:v>39</c:v>
                        </c:pt>
                        <c:pt idx="83">
                          <c:v>40</c:v>
                        </c:pt>
                        <c:pt idx="84">
                          <c:v>41</c:v>
                        </c:pt>
                        <c:pt idx="85">
                          <c:v>42</c:v>
                        </c:pt>
                        <c:pt idx="86">
                          <c:v>43</c:v>
                        </c:pt>
                        <c:pt idx="87">
                          <c:v>44</c:v>
                        </c:pt>
                        <c:pt idx="88">
                          <c:v>45</c:v>
                        </c:pt>
                        <c:pt idx="89">
                          <c:v>46</c:v>
                        </c:pt>
                        <c:pt idx="90">
                          <c:v>47</c:v>
                        </c:pt>
                        <c:pt idx="91">
                          <c:v>48</c:v>
                        </c:pt>
                        <c:pt idx="92">
                          <c:v>49</c:v>
                        </c:pt>
                        <c:pt idx="93">
                          <c:v>50</c:v>
                        </c:pt>
                        <c:pt idx="94">
                          <c:v>51</c:v>
                        </c:pt>
                        <c:pt idx="95">
                          <c:v>52</c:v>
                        </c:pt>
                        <c:pt idx="96">
                          <c:v>1</c:v>
                        </c:pt>
                        <c:pt idx="97">
                          <c:v>2</c:v>
                        </c:pt>
                        <c:pt idx="98">
                          <c:v>3</c:v>
                        </c:pt>
                        <c:pt idx="99">
                          <c:v>4</c:v>
                        </c:pt>
                        <c:pt idx="100">
                          <c:v>5</c:v>
                        </c:pt>
                        <c:pt idx="101">
                          <c:v>6</c:v>
                        </c:pt>
                        <c:pt idx="102">
                          <c:v>7</c:v>
                        </c:pt>
                        <c:pt idx="103">
                          <c:v>8</c:v>
                        </c:pt>
                        <c:pt idx="104">
                          <c:v>9</c:v>
                        </c:pt>
                      </c:lvl>
                      <c:lvl>
                        <c:pt idx="0">
                          <c:v>2020</c:v>
                        </c:pt>
                        <c:pt idx="44">
                          <c:v>2021</c:v>
                        </c:pt>
                        <c:pt idx="96">
                          <c:v>2022</c:v>
                        </c:pt>
                      </c:lvl>
                    </c:multiLvlStrCache>
                  </c:multiLvlStrRef>
                </c:cat>
                <c:val>
                  <c:numRef>
                    <c:extLst>
                      <c:ext uri="{02D57815-91ED-43cb-92C2-25804820EDAC}">
                        <c15:formulaRef>
                          <c15:sqref>newcovclade!$B$3:$B$107</c15:sqref>
                        </c15:formulaRef>
                      </c:ext>
                    </c:extLst>
                    <c:numCache>
                      <c:formatCode>General</c:formatCode>
                      <c:ptCount val="105"/>
                      <c:pt idx="0">
                        <c:v>10</c:v>
                      </c:pt>
                      <c:pt idx="1">
                        <c:v>11</c:v>
                      </c:pt>
                      <c:pt idx="2">
                        <c:v>12</c:v>
                      </c:pt>
                      <c:pt idx="3">
                        <c:v>13</c:v>
                      </c:pt>
                      <c:pt idx="4">
                        <c:v>14</c:v>
                      </c:pt>
                      <c:pt idx="5">
                        <c:v>15</c:v>
                      </c:pt>
                      <c:pt idx="6">
                        <c:v>16</c:v>
                      </c:pt>
                      <c:pt idx="7">
                        <c:v>17</c:v>
                      </c:pt>
                      <c:pt idx="8">
                        <c:v>18</c:v>
                      </c:pt>
                      <c:pt idx="9">
                        <c:v>19</c:v>
                      </c:pt>
                      <c:pt idx="10">
                        <c:v>20</c:v>
                      </c:pt>
                      <c:pt idx="11">
                        <c:v>21</c:v>
                      </c:pt>
                      <c:pt idx="12">
                        <c:v>22</c:v>
                      </c:pt>
                      <c:pt idx="13">
                        <c:v>23</c:v>
                      </c:pt>
                      <c:pt idx="14">
                        <c:v>24</c:v>
                      </c:pt>
                      <c:pt idx="15">
                        <c:v>25</c:v>
                      </c:pt>
                      <c:pt idx="16">
                        <c:v>26</c:v>
                      </c:pt>
                      <c:pt idx="17">
                        <c:v>27</c:v>
                      </c:pt>
                      <c:pt idx="18">
                        <c:v>28</c:v>
                      </c:pt>
                      <c:pt idx="19">
                        <c:v>29</c:v>
                      </c:pt>
                      <c:pt idx="20">
                        <c:v>30</c:v>
                      </c:pt>
                      <c:pt idx="21">
                        <c:v>31</c:v>
                      </c:pt>
                      <c:pt idx="22">
                        <c:v>32</c:v>
                      </c:pt>
                      <c:pt idx="23">
                        <c:v>33</c:v>
                      </c:pt>
                      <c:pt idx="24">
                        <c:v>34</c:v>
                      </c:pt>
                      <c:pt idx="25">
                        <c:v>35</c:v>
                      </c:pt>
                      <c:pt idx="26">
                        <c:v>36</c:v>
                      </c:pt>
                      <c:pt idx="27">
                        <c:v>37</c:v>
                      </c:pt>
                      <c:pt idx="28">
                        <c:v>38</c:v>
                      </c:pt>
                      <c:pt idx="29">
                        <c:v>39</c:v>
                      </c:pt>
                      <c:pt idx="30">
                        <c:v>40</c:v>
                      </c:pt>
                      <c:pt idx="31">
                        <c:v>41</c:v>
                      </c:pt>
                      <c:pt idx="32">
                        <c:v>42</c:v>
                      </c:pt>
                      <c:pt idx="33">
                        <c:v>43</c:v>
                      </c:pt>
                      <c:pt idx="34">
                        <c:v>44</c:v>
                      </c:pt>
                      <c:pt idx="35">
                        <c:v>45</c:v>
                      </c:pt>
                      <c:pt idx="36">
                        <c:v>46</c:v>
                      </c:pt>
                      <c:pt idx="37">
                        <c:v>47</c:v>
                      </c:pt>
                      <c:pt idx="38">
                        <c:v>48</c:v>
                      </c:pt>
                      <c:pt idx="39">
                        <c:v>49</c:v>
                      </c:pt>
                      <c:pt idx="40">
                        <c:v>50</c:v>
                      </c:pt>
                      <c:pt idx="41">
                        <c:v>51</c:v>
                      </c:pt>
                      <c:pt idx="42">
                        <c:v>52</c:v>
                      </c:pt>
                      <c:pt idx="43">
                        <c:v>53</c:v>
                      </c:pt>
                      <c:pt idx="44">
                        <c:v>1</c:v>
                      </c:pt>
                      <c:pt idx="45">
                        <c:v>2</c:v>
                      </c:pt>
                      <c:pt idx="46">
                        <c:v>3</c:v>
                      </c:pt>
                      <c:pt idx="47">
                        <c:v>4</c:v>
                      </c:pt>
                      <c:pt idx="48">
                        <c:v>5</c:v>
                      </c:pt>
                      <c:pt idx="49">
                        <c:v>6</c:v>
                      </c:pt>
                      <c:pt idx="50">
                        <c:v>7</c:v>
                      </c:pt>
                      <c:pt idx="51">
                        <c:v>8</c:v>
                      </c:pt>
                      <c:pt idx="52">
                        <c:v>9</c:v>
                      </c:pt>
                      <c:pt idx="53">
                        <c:v>10</c:v>
                      </c:pt>
                      <c:pt idx="54">
                        <c:v>11</c:v>
                      </c:pt>
                      <c:pt idx="55">
                        <c:v>12</c:v>
                      </c:pt>
                      <c:pt idx="56">
                        <c:v>13</c:v>
                      </c:pt>
                      <c:pt idx="57">
                        <c:v>14</c:v>
                      </c:pt>
                      <c:pt idx="58">
                        <c:v>15</c:v>
                      </c:pt>
                      <c:pt idx="59">
                        <c:v>16</c:v>
                      </c:pt>
                      <c:pt idx="60">
                        <c:v>17</c:v>
                      </c:pt>
                      <c:pt idx="61">
                        <c:v>18</c:v>
                      </c:pt>
                      <c:pt idx="62">
                        <c:v>19</c:v>
                      </c:pt>
                      <c:pt idx="63">
                        <c:v>20</c:v>
                      </c:pt>
                      <c:pt idx="64">
                        <c:v>21</c:v>
                      </c:pt>
                      <c:pt idx="65">
                        <c:v>22</c:v>
                      </c:pt>
                      <c:pt idx="66">
                        <c:v>23</c:v>
                      </c:pt>
                      <c:pt idx="67">
                        <c:v>24</c:v>
                      </c:pt>
                      <c:pt idx="68">
                        <c:v>25</c:v>
                      </c:pt>
                      <c:pt idx="69">
                        <c:v>26</c:v>
                      </c:pt>
                      <c:pt idx="70">
                        <c:v>27</c:v>
                      </c:pt>
                      <c:pt idx="71">
                        <c:v>28</c:v>
                      </c:pt>
                      <c:pt idx="72">
                        <c:v>29</c:v>
                      </c:pt>
                      <c:pt idx="73">
                        <c:v>30</c:v>
                      </c:pt>
                      <c:pt idx="74">
                        <c:v>31</c:v>
                      </c:pt>
                      <c:pt idx="75">
                        <c:v>32</c:v>
                      </c:pt>
                      <c:pt idx="76">
                        <c:v>33</c:v>
                      </c:pt>
                      <c:pt idx="77">
                        <c:v>34</c:v>
                      </c:pt>
                      <c:pt idx="78">
                        <c:v>35</c:v>
                      </c:pt>
                      <c:pt idx="79">
                        <c:v>36</c:v>
                      </c:pt>
                      <c:pt idx="80">
                        <c:v>37</c:v>
                      </c:pt>
                      <c:pt idx="81">
                        <c:v>38</c:v>
                      </c:pt>
                      <c:pt idx="82">
                        <c:v>39</c:v>
                      </c:pt>
                      <c:pt idx="83">
                        <c:v>40</c:v>
                      </c:pt>
                      <c:pt idx="84">
                        <c:v>41</c:v>
                      </c:pt>
                      <c:pt idx="85">
                        <c:v>42</c:v>
                      </c:pt>
                      <c:pt idx="86">
                        <c:v>43</c:v>
                      </c:pt>
                      <c:pt idx="87">
                        <c:v>44</c:v>
                      </c:pt>
                      <c:pt idx="88">
                        <c:v>45</c:v>
                      </c:pt>
                      <c:pt idx="89">
                        <c:v>46</c:v>
                      </c:pt>
                      <c:pt idx="90">
                        <c:v>47</c:v>
                      </c:pt>
                      <c:pt idx="91">
                        <c:v>48</c:v>
                      </c:pt>
                      <c:pt idx="92">
                        <c:v>49</c:v>
                      </c:pt>
                      <c:pt idx="93">
                        <c:v>50</c:v>
                      </c:pt>
                      <c:pt idx="94">
                        <c:v>51</c:v>
                      </c:pt>
                      <c:pt idx="95">
                        <c:v>52</c:v>
                      </c:pt>
                      <c:pt idx="96">
                        <c:v>1</c:v>
                      </c:pt>
                      <c:pt idx="97">
                        <c:v>2</c:v>
                      </c:pt>
                      <c:pt idx="98">
                        <c:v>3</c:v>
                      </c:pt>
                      <c:pt idx="99">
                        <c:v>4</c:v>
                      </c:pt>
                      <c:pt idx="100">
                        <c:v>5</c:v>
                      </c:pt>
                      <c:pt idx="101">
                        <c:v>6</c:v>
                      </c:pt>
                      <c:pt idx="102">
                        <c:v>7</c:v>
                      </c:pt>
                      <c:pt idx="103">
                        <c:v>8</c:v>
                      </c:pt>
                      <c:pt idx="104">
                        <c:v>9</c:v>
                      </c:pt>
                    </c:numCache>
                  </c:numRef>
                </c:val>
                <c:extLst>
                  <c:ext xmlns:c16="http://schemas.microsoft.com/office/drawing/2014/chart" uri="{C3380CC4-5D6E-409C-BE32-E72D297353CC}">
                    <c16:uniqueId val="{00000009-C8A0-40F1-8EE3-03CB74D21DBE}"/>
                  </c:ext>
                </c:extLst>
              </c15:ser>
            </c15:filteredBarSeries>
          </c:ext>
        </c:extLst>
      </c:barChart>
      <c:lineChart>
        <c:grouping val="standard"/>
        <c:varyColors val="0"/>
        <c:ser>
          <c:idx val="9"/>
          <c:order val="9"/>
          <c:tx>
            <c:strRef>
              <c:f>newcovclade!$K$2</c:f>
              <c:strCache>
                <c:ptCount val="1"/>
                <c:pt idx="0">
                  <c:v>Detection rate</c:v>
                </c:pt>
              </c:strCache>
            </c:strRef>
          </c:tx>
          <c:spPr>
            <a:ln w="15875" cap="rnd">
              <a:solidFill>
                <a:schemeClr val="tx1">
                  <a:lumMod val="75000"/>
                  <a:lumOff val="25000"/>
                </a:schemeClr>
              </a:solidFill>
              <a:prstDash val="solid"/>
              <a:round/>
            </a:ln>
            <a:effectLst/>
          </c:spPr>
          <c:marker>
            <c:symbol val="none"/>
          </c:marker>
          <c:cat>
            <c:numRef>
              <c:f>newcovclade!$A$3:$A$107</c:f>
              <c:numCache>
                <c:formatCode>General</c:formatCode>
                <c:ptCount val="105"/>
                <c:pt idx="0">
                  <c:v>2020</c:v>
                </c:pt>
                <c:pt idx="44">
                  <c:v>2021</c:v>
                </c:pt>
                <c:pt idx="96">
                  <c:v>2022</c:v>
                </c:pt>
              </c:numCache>
            </c:numRef>
          </c:cat>
          <c:val>
            <c:numRef>
              <c:f>newcovclade!$K$3:$K$107</c:f>
              <c:numCache>
                <c:formatCode>0%</c:formatCode>
                <c:ptCount val="105"/>
                <c:pt idx="0">
                  <c:v>0</c:v>
                </c:pt>
                <c:pt idx="1">
                  <c:v>0</c:v>
                </c:pt>
                <c:pt idx="2">
                  <c:v>0</c:v>
                </c:pt>
                <c:pt idx="3">
                  <c:v>0</c:v>
                </c:pt>
                <c:pt idx="4">
                  <c:v>0</c:v>
                </c:pt>
                <c:pt idx="5">
                  <c:v>0</c:v>
                </c:pt>
                <c:pt idx="6">
                  <c:v>0</c:v>
                </c:pt>
                <c:pt idx="7">
                  <c:v>3.4482758620689655E-2</c:v>
                </c:pt>
                <c:pt idx="8">
                  <c:v>2.0408163265306121E-2</c:v>
                </c:pt>
                <c:pt idx="9">
                  <c:v>3.4482758620689655E-2</c:v>
                </c:pt>
                <c:pt idx="10">
                  <c:v>0</c:v>
                </c:pt>
                <c:pt idx="11">
                  <c:v>9.5890410958904104E-2</c:v>
                </c:pt>
                <c:pt idx="12">
                  <c:v>0.12727272727272726</c:v>
                </c:pt>
                <c:pt idx="13">
                  <c:v>0.23333333333333334</c:v>
                </c:pt>
                <c:pt idx="14">
                  <c:v>0.21052631578947367</c:v>
                </c:pt>
                <c:pt idx="15">
                  <c:v>0.32089552238805968</c:v>
                </c:pt>
                <c:pt idx="16">
                  <c:v>0.25242718446601942</c:v>
                </c:pt>
                <c:pt idx="17">
                  <c:v>0.3135593220338983</c:v>
                </c:pt>
                <c:pt idx="18">
                  <c:v>0.30833333333333335</c:v>
                </c:pt>
                <c:pt idx="19">
                  <c:v>0.33793103448275863</c:v>
                </c:pt>
                <c:pt idx="20">
                  <c:v>0.48823529411764705</c:v>
                </c:pt>
                <c:pt idx="21">
                  <c:v>0.35121951219512193</c:v>
                </c:pt>
                <c:pt idx="22">
                  <c:v>0.32777777777777778</c:v>
                </c:pt>
                <c:pt idx="23">
                  <c:v>0.20512820512820512</c:v>
                </c:pt>
                <c:pt idx="24">
                  <c:v>0.14864864864864866</c:v>
                </c:pt>
                <c:pt idx="25">
                  <c:v>8.3969465648854963E-2</c:v>
                </c:pt>
                <c:pt idx="26">
                  <c:v>4.2553191489361701E-2</c:v>
                </c:pt>
                <c:pt idx="27">
                  <c:v>8.3832335329341312E-2</c:v>
                </c:pt>
                <c:pt idx="28">
                  <c:v>8.8050314465408799E-2</c:v>
                </c:pt>
                <c:pt idx="29">
                  <c:v>6.5040650406504072E-2</c:v>
                </c:pt>
                <c:pt idx="30">
                  <c:v>7.407407407407407E-2</c:v>
                </c:pt>
                <c:pt idx="31">
                  <c:v>7.9136690647482008E-2</c:v>
                </c:pt>
                <c:pt idx="32">
                  <c:v>0.10563380281690141</c:v>
                </c:pt>
                <c:pt idx="33">
                  <c:v>4.1379310344827586E-2</c:v>
                </c:pt>
                <c:pt idx="34">
                  <c:v>3.1847133757961783E-2</c:v>
                </c:pt>
                <c:pt idx="35">
                  <c:v>0.10596026490066225</c:v>
                </c:pt>
                <c:pt idx="36">
                  <c:v>7.0796460176991149E-2</c:v>
                </c:pt>
                <c:pt idx="37">
                  <c:v>4.6357615894039736E-2</c:v>
                </c:pt>
                <c:pt idx="38">
                  <c:v>0.112</c:v>
                </c:pt>
                <c:pt idx="39">
                  <c:v>9.2307692307692313E-2</c:v>
                </c:pt>
                <c:pt idx="40">
                  <c:v>0.17088607594936708</c:v>
                </c:pt>
                <c:pt idx="41">
                  <c:v>0.21153846153846154</c:v>
                </c:pt>
                <c:pt idx="42">
                  <c:v>0.37804878048780488</c:v>
                </c:pt>
                <c:pt idx="43">
                  <c:v>0.57534246575342463</c:v>
                </c:pt>
                <c:pt idx="44">
                  <c:v>0.42788461538461536</c:v>
                </c:pt>
                <c:pt idx="45">
                  <c:v>0.47179487179487178</c:v>
                </c:pt>
                <c:pt idx="46">
                  <c:v>0.37614678899082571</c:v>
                </c:pt>
                <c:pt idx="47">
                  <c:v>0.32571428571428573</c:v>
                </c:pt>
                <c:pt idx="48">
                  <c:v>0.23021582733812951</c:v>
                </c:pt>
                <c:pt idx="49">
                  <c:v>0.17006802721088435</c:v>
                </c:pt>
                <c:pt idx="50">
                  <c:v>0.13194444444444445</c:v>
                </c:pt>
                <c:pt idx="51">
                  <c:v>0.10218978102189781</c:v>
                </c:pt>
                <c:pt idx="52">
                  <c:v>7.874015748031496E-2</c:v>
                </c:pt>
                <c:pt idx="53">
                  <c:v>6.9620253164556958E-2</c:v>
                </c:pt>
                <c:pt idx="54">
                  <c:v>0.1038961038961039</c:v>
                </c:pt>
                <c:pt idx="55">
                  <c:v>7.0707070707070704E-2</c:v>
                </c:pt>
                <c:pt idx="56">
                  <c:v>0.1111111111111111</c:v>
                </c:pt>
                <c:pt idx="57">
                  <c:v>6.8965517241379309E-2</c:v>
                </c:pt>
                <c:pt idx="58">
                  <c:v>0.15</c:v>
                </c:pt>
                <c:pt idx="59">
                  <c:v>5.9523809523809521E-2</c:v>
                </c:pt>
                <c:pt idx="60">
                  <c:v>0.13084112149532709</c:v>
                </c:pt>
                <c:pt idx="61">
                  <c:v>0.15606936416184972</c:v>
                </c:pt>
                <c:pt idx="62">
                  <c:v>0.15606936416184972</c:v>
                </c:pt>
                <c:pt idx="63">
                  <c:v>0.20270270270270271</c:v>
                </c:pt>
                <c:pt idx="64">
                  <c:v>0.16455696202531644</c:v>
                </c:pt>
                <c:pt idx="65">
                  <c:v>0.16546762589928057</c:v>
                </c:pt>
                <c:pt idx="66">
                  <c:v>0.15760869565217392</c:v>
                </c:pt>
                <c:pt idx="67">
                  <c:v>0.19014084507042253</c:v>
                </c:pt>
                <c:pt idx="68">
                  <c:v>0.26938775510204083</c:v>
                </c:pt>
                <c:pt idx="69">
                  <c:v>0.37373737373737376</c:v>
                </c:pt>
                <c:pt idx="70">
                  <c:v>0.40784313725490196</c:v>
                </c:pt>
                <c:pt idx="71">
                  <c:v>0.54260089686098656</c:v>
                </c:pt>
                <c:pt idx="72">
                  <c:v>0.57597173144876324</c:v>
                </c:pt>
                <c:pt idx="73">
                  <c:v>0.56204379562043794</c:v>
                </c:pt>
                <c:pt idx="74">
                  <c:v>0.4962686567164179</c:v>
                </c:pt>
                <c:pt idx="75">
                  <c:v>0.45853658536585368</c:v>
                </c:pt>
                <c:pt idx="76">
                  <c:v>0.37349397590361444</c:v>
                </c:pt>
                <c:pt idx="77">
                  <c:v>0.39408866995073893</c:v>
                </c:pt>
                <c:pt idx="78">
                  <c:v>0.28155339805825241</c:v>
                </c:pt>
                <c:pt idx="79">
                  <c:v>0.26457399103139012</c:v>
                </c:pt>
                <c:pt idx="80">
                  <c:v>0.12264150943396226</c:v>
                </c:pt>
                <c:pt idx="81">
                  <c:v>9.1603053435114504E-2</c:v>
                </c:pt>
                <c:pt idx="82">
                  <c:v>6.7484662576687116E-2</c:v>
                </c:pt>
                <c:pt idx="83">
                  <c:v>3.0303030303030304E-2</c:v>
                </c:pt>
                <c:pt idx="84">
                  <c:v>2.1164021164021163E-2</c:v>
                </c:pt>
                <c:pt idx="85">
                  <c:v>4.5751633986928102E-2</c:v>
                </c:pt>
                <c:pt idx="86">
                  <c:v>1.948051948051948E-2</c:v>
                </c:pt>
                <c:pt idx="87">
                  <c:v>3.2258064516129031E-2</c:v>
                </c:pt>
                <c:pt idx="88">
                  <c:v>1.6666666666666666E-2</c:v>
                </c:pt>
                <c:pt idx="89">
                  <c:v>3.8461538461538464E-2</c:v>
                </c:pt>
                <c:pt idx="90">
                  <c:v>0.11695906432748537</c:v>
                </c:pt>
                <c:pt idx="91">
                  <c:v>0.26162790697674421</c:v>
                </c:pt>
                <c:pt idx="92">
                  <c:v>0.30588235294117649</c:v>
                </c:pt>
                <c:pt idx="93">
                  <c:v>0.65942028985507251</c:v>
                </c:pt>
                <c:pt idx="94">
                  <c:v>0.43636363636363634</c:v>
                </c:pt>
                <c:pt idx="95">
                  <c:v>0.44047619047619047</c:v>
                </c:pt>
                <c:pt idx="96">
                  <c:v>0.4765625</c:v>
                </c:pt>
                <c:pt idx="97">
                  <c:v>0.24193548387096775</c:v>
                </c:pt>
                <c:pt idx="98">
                  <c:v>0.17592592592592593</c:v>
                </c:pt>
                <c:pt idx="99">
                  <c:v>8.666666666666667E-2</c:v>
                </c:pt>
                <c:pt idx="100">
                  <c:v>0.14000000000000001</c:v>
                </c:pt>
                <c:pt idx="101">
                  <c:v>0.11842105263157894</c:v>
                </c:pt>
                <c:pt idx="102">
                  <c:v>9.3333333333333338E-2</c:v>
                </c:pt>
                <c:pt idx="103">
                  <c:v>0.10457516339869281</c:v>
                </c:pt>
                <c:pt idx="104">
                  <c:v>7.407407407407407E-2</c:v>
                </c:pt>
              </c:numCache>
            </c:numRef>
          </c:val>
          <c:smooth val="0"/>
          <c:extLst>
            <c:ext xmlns:c16="http://schemas.microsoft.com/office/drawing/2014/chart" uri="{C3380CC4-5D6E-409C-BE32-E72D297353CC}">
              <c16:uniqueId val="{00000008-C8A0-40F1-8EE3-03CB74D21DBE}"/>
            </c:ext>
          </c:extLst>
        </c:ser>
        <c:dLbls>
          <c:showLegendKey val="0"/>
          <c:showVal val="0"/>
          <c:showCatName val="0"/>
          <c:showSerName val="0"/>
          <c:showPercent val="0"/>
          <c:showBubbleSize val="0"/>
        </c:dLbls>
        <c:marker val="1"/>
        <c:smooth val="0"/>
        <c:axId val="475022064"/>
        <c:axId val="475021736"/>
      </c:lineChart>
      <c:catAx>
        <c:axId val="33085595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1"/>
                  <a:t>Week</a:t>
                </a:r>
                <a:r>
                  <a:rPr lang="en-US" b="1" baseline="0"/>
                  <a:t> of sample collection</a:t>
                </a:r>
                <a:endParaRPr lang="en-US" b="1"/>
              </a:p>
            </c:rich>
          </c:tx>
          <c:layout>
            <c:manualLayout>
              <c:xMode val="edge"/>
              <c:yMode val="edge"/>
              <c:x val="0.44520819726918953"/>
              <c:y val="0.86019443464623357"/>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0850048"/>
        <c:crosses val="autoZero"/>
        <c:auto val="1"/>
        <c:lblAlgn val="ctr"/>
        <c:lblOffset val="100"/>
        <c:noMultiLvlLbl val="0"/>
      </c:catAx>
      <c:valAx>
        <c:axId val="330850048"/>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1" baseline="0"/>
                  <a:t>SARSCoV-2 genomes</a:t>
                </a:r>
                <a:endParaRPr lang="en-US" b="1"/>
              </a:p>
            </c:rich>
          </c:tx>
          <c:layout>
            <c:manualLayout>
              <c:xMode val="edge"/>
              <c:yMode val="edge"/>
              <c:x val="6.5168063752524506E-3"/>
              <c:y val="8.8036116423071312E-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0855952"/>
        <c:crosses val="autoZero"/>
        <c:crossBetween val="between"/>
      </c:valAx>
      <c:valAx>
        <c:axId val="475021736"/>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1" baseline="0" dirty="0"/>
                  <a:t>  SARSCOV-2 detection rate</a:t>
                </a:r>
                <a:endParaRPr lang="en-US" b="1" dirty="0"/>
              </a:p>
            </c:rich>
          </c:tx>
          <c:layout>
            <c:manualLayout>
              <c:xMode val="edge"/>
              <c:yMode val="edge"/>
              <c:x val="0.96794083886818527"/>
              <c:y val="2.5172888736417702E-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5022064"/>
        <c:crosses val="max"/>
        <c:crossBetween val="between"/>
      </c:valAx>
      <c:catAx>
        <c:axId val="475022064"/>
        <c:scaling>
          <c:orientation val="minMax"/>
        </c:scaling>
        <c:delete val="1"/>
        <c:axPos val="b"/>
        <c:numFmt formatCode="General" sourceLinked="1"/>
        <c:majorTickMark val="out"/>
        <c:minorTickMark val="none"/>
        <c:tickLblPos val="nextTo"/>
        <c:crossAx val="475021736"/>
        <c:crosses val="autoZero"/>
        <c:auto val="1"/>
        <c:lblAlgn val="ctr"/>
        <c:lblOffset val="100"/>
        <c:noMultiLvlLbl val="0"/>
      </c:catAx>
      <c:spPr>
        <a:noFill/>
        <a:ln>
          <a:noFill/>
        </a:ln>
        <a:effectLst/>
      </c:spPr>
    </c:plotArea>
    <c:legend>
      <c:legendPos val="b"/>
      <c:layout>
        <c:manualLayout>
          <c:xMode val="edge"/>
          <c:yMode val="edge"/>
          <c:x val="8.471031480985082E-2"/>
          <c:y val="0.90853753201186382"/>
          <c:w val="0.89782216061467357"/>
          <c:h val="8.9258272507686795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3">
  <cs:axisTitle>
    <cs:lnRef idx="0"/>
    <cs:fillRef idx="0"/>
    <cs:effectRef idx="0"/>
    <cs:fontRef idx="minor">
      <a:schemeClr val="tx1">
        <a:lumMod val="65000"/>
        <a:lumOff val="35000"/>
      </a:schemeClr>
    </cs:fontRef>
    <cs:defRPr sz="900"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cap="flat" cmpd="sng" algn="ctr">
        <a:solidFill>
          <a:schemeClr val="tx1">
            <a:lumMod val="65000"/>
            <a:lumOff val="35000"/>
          </a:schemeClr>
        </a:solidFill>
        <a:round/>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15875" cap="flat" cmpd="sng" algn="ctr">
        <a:solidFill>
          <a:schemeClr val="tx1">
            <a:lumMod val="65000"/>
            <a:lumOff val="3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916119-4C5E-46AC-B396-8C6741C4825D}" type="datetimeFigureOut">
              <a:rPr lang="en-ZA" smtClean="0"/>
              <a:t>2025/09/08</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1552D2-F8D9-453C-A510-62524F3077E4}" type="slidenum">
              <a:rPr lang="en-ZA" smtClean="0"/>
              <a:t>‹#›</a:t>
            </a:fld>
            <a:endParaRPr lang="en-ZA"/>
          </a:p>
        </p:txBody>
      </p:sp>
    </p:spTree>
    <p:extLst>
      <p:ext uri="{BB962C8B-B14F-4D97-AF65-F5344CB8AC3E}">
        <p14:creationId xmlns:p14="http://schemas.microsoft.com/office/powerpoint/2010/main" val="28683994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CD1552D2-F8D9-453C-A510-62524F3077E4}" type="slidenum">
              <a:rPr lang="en-ZA" smtClean="0"/>
              <a:t>3</a:t>
            </a:fld>
            <a:endParaRPr lang="en-ZA"/>
          </a:p>
        </p:txBody>
      </p:sp>
    </p:spTree>
    <p:extLst>
      <p:ext uri="{BB962C8B-B14F-4D97-AF65-F5344CB8AC3E}">
        <p14:creationId xmlns:p14="http://schemas.microsoft.com/office/powerpoint/2010/main" val="29692135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RSV detection rate </a:t>
            </a:r>
            <a:r>
              <a:rPr lang="en-ZA" dirty="0" smtClean="0"/>
              <a:t>11% (317/2770) for those with ILI and 25% (762/3016) in patients with SARI</a:t>
            </a:r>
          </a:p>
          <a:p>
            <a:r>
              <a:rPr lang="en-ZA" dirty="0" smtClean="0"/>
              <a:t>Highest detection rate in &lt; 6 months, 36%, (458/1276) and in the 6</a:t>
            </a:r>
            <a:r>
              <a:rPr lang="en-US" dirty="0" smtClean="0"/>
              <a:t>–</a:t>
            </a:r>
            <a:r>
              <a:rPr lang="en-ZA" dirty="0" smtClean="0"/>
              <a:t>11 month age group for children with ILI 14% (73/517)</a:t>
            </a:r>
            <a:endParaRPr lang="en-US" dirty="0" smtClean="0"/>
          </a:p>
          <a:p>
            <a:endParaRPr lang="en-US" dirty="0"/>
          </a:p>
        </p:txBody>
      </p:sp>
      <p:sp>
        <p:nvSpPr>
          <p:cNvPr id="4" name="Slide Number Placeholder 3"/>
          <p:cNvSpPr>
            <a:spLocks noGrp="1"/>
          </p:cNvSpPr>
          <p:nvPr>
            <p:ph type="sldNum" sz="quarter" idx="10"/>
          </p:nvPr>
        </p:nvSpPr>
        <p:spPr/>
        <p:txBody>
          <a:bodyPr/>
          <a:lstStyle/>
          <a:p>
            <a:fld id="{CD1552D2-F8D9-453C-A510-62524F3077E4}" type="slidenum">
              <a:rPr lang="en-ZA" smtClean="0"/>
              <a:t>20</a:t>
            </a:fld>
            <a:endParaRPr lang="en-ZA"/>
          </a:p>
        </p:txBody>
      </p:sp>
    </p:spTree>
    <p:extLst>
      <p:ext uri="{BB962C8B-B14F-4D97-AF65-F5344CB8AC3E}">
        <p14:creationId xmlns:p14="http://schemas.microsoft.com/office/powerpoint/2010/main" val="1815914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Exposure in 0-5 months and HIV risk factor</a:t>
            </a:r>
            <a:r>
              <a:rPr lang="en-US" baseline="0" dirty="0" smtClean="0"/>
              <a:t> for </a:t>
            </a:r>
            <a:endParaRPr lang="en-US" dirty="0"/>
          </a:p>
        </p:txBody>
      </p:sp>
      <p:sp>
        <p:nvSpPr>
          <p:cNvPr id="4" name="Slide Number Placeholder 3"/>
          <p:cNvSpPr>
            <a:spLocks noGrp="1"/>
          </p:cNvSpPr>
          <p:nvPr>
            <p:ph type="sldNum" sz="quarter" idx="10"/>
          </p:nvPr>
        </p:nvSpPr>
        <p:spPr/>
        <p:txBody>
          <a:bodyPr/>
          <a:lstStyle/>
          <a:p>
            <a:fld id="{CD1552D2-F8D9-453C-A510-62524F3077E4}" type="slidenum">
              <a:rPr lang="en-ZA" smtClean="0"/>
              <a:t>21</a:t>
            </a:fld>
            <a:endParaRPr lang="en-ZA"/>
          </a:p>
        </p:txBody>
      </p:sp>
    </p:spTree>
    <p:extLst>
      <p:ext uri="{BB962C8B-B14F-4D97-AF65-F5344CB8AC3E}">
        <p14:creationId xmlns:p14="http://schemas.microsoft.com/office/powerpoint/2010/main" val="32049629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work we looked at the role of HIV</a:t>
            </a:r>
            <a:r>
              <a:rPr lang="en-US" baseline="0" dirty="0" smtClean="0"/>
              <a:t> in influenza and RSV-associated hospitalizations in South African children. estimated rates of influenza- and RSV-associated hospitalized SRI by human immunodeficiency virus (HIV) status and compared children who tested positive for influenza vs RSV</a:t>
            </a:r>
            <a:endParaRPr lang="en-US" dirty="0"/>
          </a:p>
        </p:txBody>
      </p:sp>
      <p:sp>
        <p:nvSpPr>
          <p:cNvPr id="4" name="Slide Number Placeholder 3"/>
          <p:cNvSpPr>
            <a:spLocks noGrp="1"/>
          </p:cNvSpPr>
          <p:nvPr>
            <p:ph type="sldNum" sz="quarter" idx="10"/>
          </p:nvPr>
        </p:nvSpPr>
        <p:spPr/>
        <p:txBody>
          <a:bodyPr/>
          <a:lstStyle/>
          <a:p>
            <a:fld id="{CD1552D2-F8D9-453C-A510-62524F3077E4}" type="slidenum">
              <a:rPr lang="en-ZA" smtClean="0"/>
              <a:t>22</a:t>
            </a:fld>
            <a:endParaRPr lang="en-ZA"/>
          </a:p>
        </p:txBody>
      </p:sp>
    </p:spTree>
    <p:extLst>
      <p:ext uri="{BB962C8B-B14F-4D97-AF65-F5344CB8AC3E}">
        <p14:creationId xmlns:p14="http://schemas.microsoft.com/office/powerpoint/2010/main" val="29511171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ZA" dirty="0"/>
          </a:p>
        </p:txBody>
      </p:sp>
      <p:sp>
        <p:nvSpPr>
          <p:cNvPr id="4" name="Slide Number Placeholder 3"/>
          <p:cNvSpPr>
            <a:spLocks noGrp="1"/>
          </p:cNvSpPr>
          <p:nvPr>
            <p:ph type="sldNum" sz="quarter" idx="10"/>
          </p:nvPr>
        </p:nvSpPr>
        <p:spPr/>
        <p:txBody>
          <a:bodyPr/>
          <a:lstStyle/>
          <a:p>
            <a:fld id="{CD1552D2-F8D9-453C-A510-62524F3077E4}" type="slidenum">
              <a:rPr lang="en-ZA" smtClean="0"/>
              <a:t>23</a:t>
            </a:fld>
            <a:endParaRPr lang="en-ZA"/>
          </a:p>
        </p:txBody>
      </p:sp>
    </p:spTree>
    <p:extLst>
      <p:ext uri="{BB962C8B-B14F-4D97-AF65-F5344CB8AC3E}">
        <p14:creationId xmlns:p14="http://schemas.microsoft.com/office/powerpoint/2010/main" val="179047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Dr Tempia used surveillance data</a:t>
            </a:r>
            <a:endParaRPr lang="en-ZA" dirty="0"/>
          </a:p>
        </p:txBody>
      </p:sp>
      <p:sp>
        <p:nvSpPr>
          <p:cNvPr id="4" name="Slide Number Placeholder 3"/>
          <p:cNvSpPr>
            <a:spLocks noGrp="1"/>
          </p:cNvSpPr>
          <p:nvPr>
            <p:ph type="sldNum" sz="quarter" idx="10"/>
          </p:nvPr>
        </p:nvSpPr>
        <p:spPr/>
        <p:txBody>
          <a:bodyPr/>
          <a:lstStyle/>
          <a:p>
            <a:fld id="{CD1552D2-F8D9-453C-A510-62524F3077E4}" type="slidenum">
              <a:rPr lang="en-ZA" smtClean="0"/>
              <a:t>25</a:t>
            </a:fld>
            <a:endParaRPr lang="en-ZA"/>
          </a:p>
        </p:txBody>
      </p:sp>
    </p:spTree>
    <p:extLst>
      <p:ext uri="{BB962C8B-B14F-4D97-AF65-F5344CB8AC3E}">
        <p14:creationId xmlns:p14="http://schemas.microsoft.com/office/powerpoint/2010/main" val="6037168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ZA" dirty="0" smtClean="0"/>
              <a:t>SA is a temperate country ,  </a:t>
            </a:r>
            <a:r>
              <a:rPr lang="en-ZA" baseline="0" dirty="0" smtClean="0"/>
              <a:t> graphs on left  Influenza ILI at top and SRI at bottom </a:t>
            </a:r>
            <a:r>
              <a:rPr lang="en-ZA" dirty="0" smtClean="0"/>
              <a:t>dotted line mean 2013-2019 influenza</a:t>
            </a:r>
            <a:r>
              <a:rPr lang="en-ZA" baseline="0" dirty="0" smtClean="0"/>
              <a:t> season in winter, Bi phasic peak for influenza</a:t>
            </a:r>
          </a:p>
          <a:p>
            <a:pPr marL="0" marR="0" indent="0" algn="l" defTabSz="914400" rtl="0" eaLnBrk="1" fontAlgn="auto" latinLnBrk="0" hangingPunct="1">
              <a:lnSpc>
                <a:spcPct val="100000"/>
              </a:lnSpc>
              <a:spcBef>
                <a:spcPts val="0"/>
              </a:spcBef>
              <a:spcAft>
                <a:spcPts val="0"/>
              </a:spcAft>
              <a:buClrTx/>
              <a:buSzTx/>
              <a:buFontTx/>
              <a:buNone/>
              <a:tabLst/>
              <a:defRPr/>
            </a:pPr>
            <a:r>
              <a:rPr lang="en-ZA" baseline="0" dirty="0" smtClean="0"/>
              <a:t>On R RSV </a:t>
            </a:r>
            <a:endParaRPr lang="en-ZA" dirty="0"/>
          </a:p>
        </p:txBody>
      </p:sp>
      <p:sp>
        <p:nvSpPr>
          <p:cNvPr id="4" name="Slide Number Placeholder 3"/>
          <p:cNvSpPr>
            <a:spLocks noGrp="1"/>
          </p:cNvSpPr>
          <p:nvPr>
            <p:ph type="sldNum" sz="quarter" idx="10"/>
          </p:nvPr>
        </p:nvSpPr>
        <p:spPr/>
        <p:txBody>
          <a:bodyPr/>
          <a:lstStyle/>
          <a:p>
            <a:fld id="{F0C9946A-C089-429D-94ED-7B16AAB29AD0}" type="slidenum">
              <a:rPr lang="en-US" smtClean="0"/>
              <a:pPr/>
              <a:t>26</a:t>
            </a:fld>
            <a:endParaRPr lang="en-US" dirty="0"/>
          </a:p>
        </p:txBody>
      </p:sp>
    </p:spTree>
    <p:extLst>
      <p:ext uri="{BB962C8B-B14F-4D97-AF65-F5344CB8AC3E}">
        <p14:creationId xmlns:p14="http://schemas.microsoft.com/office/powerpoint/2010/main" val="1109855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ZA" dirty="0" smtClean="0"/>
              <a:t>Detected community transmission of SARS-CoV-2</a:t>
            </a:r>
          </a:p>
          <a:p>
            <a:pPr lvl="2"/>
            <a:r>
              <a:rPr lang="en-GB" dirty="0" smtClean="0"/>
              <a:t>Waves</a:t>
            </a:r>
            <a:r>
              <a:rPr lang="en-GB" baseline="0" dirty="0" smtClean="0"/>
              <a:t> similar </a:t>
            </a:r>
            <a:r>
              <a:rPr lang="en-GB" dirty="0" smtClean="0"/>
              <a:t>to national trends</a:t>
            </a:r>
          </a:p>
          <a:p>
            <a:pPr lvl="2"/>
            <a:r>
              <a:rPr lang="en-GB" dirty="0" smtClean="0"/>
              <a:t>Predominant variants</a:t>
            </a:r>
          </a:p>
          <a:p>
            <a:r>
              <a:rPr lang="en-ZA" dirty="0" smtClean="0"/>
              <a:t>Risk factors for SARS-CoV-2 associated hospitalisation </a:t>
            </a:r>
          </a:p>
          <a:p>
            <a:pPr lvl="2"/>
            <a:r>
              <a:rPr lang="en-ZA" dirty="0" smtClean="0"/>
              <a:t>Older age, underlying medical conditions, being black compared to other races, living with HIV, prior or current TB</a:t>
            </a:r>
          </a:p>
          <a:p>
            <a:pPr lvl="2"/>
            <a:r>
              <a:rPr lang="en-ZA" b="1" dirty="0" smtClean="0"/>
              <a:t>Limitations</a:t>
            </a:r>
          </a:p>
          <a:p>
            <a:pPr lvl="2"/>
            <a:r>
              <a:rPr lang="en-ZA" b="0" dirty="0" smtClean="0"/>
              <a:t>Low numbers- </a:t>
            </a:r>
          </a:p>
          <a:p>
            <a:pPr marL="914400" marR="0" lvl="2" indent="0" algn="l" defTabSz="914400" rtl="0" eaLnBrk="1" fontAlgn="auto" latinLnBrk="0" hangingPunct="1">
              <a:lnSpc>
                <a:spcPct val="100000"/>
              </a:lnSpc>
              <a:spcBef>
                <a:spcPts val="0"/>
              </a:spcBef>
              <a:spcAft>
                <a:spcPts val="0"/>
              </a:spcAft>
              <a:buClrTx/>
              <a:buSzTx/>
              <a:buFontTx/>
              <a:buNone/>
              <a:tabLst/>
              <a:defRPr/>
            </a:pPr>
            <a:r>
              <a:rPr lang="en-GB" sz="1200" dirty="0" smtClean="0"/>
              <a:t>Residual confounding may be biasing VE estimates i.e. time varying changes in policies and testing practices</a:t>
            </a:r>
          </a:p>
          <a:p>
            <a:pPr lvl="2"/>
            <a:endParaRPr lang="en-ZA" dirty="0" smtClean="0"/>
          </a:p>
          <a:p>
            <a:endParaRPr lang="en-ZA" dirty="0" smtClean="0"/>
          </a:p>
          <a:p>
            <a:endParaRPr lang="en-ZA" dirty="0" smtClean="0"/>
          </a:p>
          <a:p>
            <a:r>
              <a:rPr lang="en-ZA" dirty="0" smtClean="0"/>
              <a:t>As RSV </a:t>
            </a:r>
            <a:r>
              <a:rPr lang="en-ZA" baseline="0" dirty="0" smtClean="0"/>
              <a:t> vaccines are being implemented- useful backbone to  provide to track changes in epidemiology and impact of measures </a:t>
            </a:r>
            <a:endParaRPr lang="en-ZA" dirty="0"/>
          </a:p>
        </p:txBody>
      </p:sp>
      <p:sp>
        <p:nvSpPr>
          <p:cNvPr id="4" name="Slide Number Placeholder 3"/>
          <p:cNvSpPr>
            <a:spLocks noGrp="1"/>
          </p:cNvSpPr>
          <p:nvPr>
            <p:ph type="sldNum" sz="quarter" idx="10"/>
          </p:nvPr>
        </p:nvSpPr>
        <p:spPr/>
        <p:txBody>
          <a:bodyPr/>
          <a:lstStyle/>
          <a:p>
            <a:fld id="{CD1552D2-F8D9-453C-A510-62524F3077E4}" type="slidenum">
              <a:rPr lang="en-ZA" smtClean="0"/>
              <a:t>30</a:t>
            </a:fld>
            <a:endParaRPr lang="en-ZA"/>
          </a:p>
        </p:txBody>
      </p:sp>
    </p:spTree>
    <p:extLst>
      <p:ext uri="{BB962C8B-B14F-4D97-AF65-F5344CB8AC3E}">
        <p14:creationId xmlns:p14="http://schemas.microsoft.com/office/powerpoint/2010/main" val="7961850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fld id="{08BD99FA-2E7D-4E56-BCD7-F77C7F2D5C40}" type="slidenum">
              <a:rPr lang="en-ZA" smtClean="0"/>
              <a:pPr/>
              <a:t>32</a:t>
            </a:fld>
            <a:endParaRPr lang="en-ZA" dirty="0"/>
          </a:p>
        </p:txBody>
      </p:sp>
    </p:spTree>
    <p:extLst>
      <p:ext uri="{BB962C8B-B14F-4D97-AF65-F5344CB8AC3E}">
        <p14:creationId xmlns:p14="http://schemas.microsoft.com/office/powerpoint/2010/main" val="4798011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ZA" dirty="0"/>
          </a:p>
        </p:txBody>
      </p:sp>
      <p:sp>
        <p:nvSpPr>
          <p:cNvPr id="4" name="Slide Number Placeholder 3"/>
          <p:cNvSpPr>
            <a:spLocks noGrp="1"/>
          </p:cNvSpPr>
          <p:nvPr>
            <p:ph type="sldNum" sz="quarter" idx="5"/>
          </p:nvPr>
        </p:nvSpPr>
        <p:spPr/>
        <p:txBody>
          <a:bodyPr/>
          <a:lstStyle/>
          <a:p>
            <a:fld id="{0675300E-4EF7-4DDE-A8BE-03CA5D96D129}" type="slidenum">
              <a:rPr lang="en-GB" smtClean="0"/>
              <a:t>34</a:t>
            </a:fld>
            <a:endParaRPr lang="en-GB"/>
          </a:p>
        </p:txBody>
      </p:sp>
    </p:spTree>
    <p:extLst>
      <p:ext uri="{BB962C8B-B14F-4D97-AF65-F5344CB8AC3E}">
        <p14:creationId xmlns:p14="http://schemas.microsoft.com/office/powerpoint/2010/main" val="728025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CD1552D2-F8D9-453C-A510-62524F3077E4}" type="slidenum">
              <a:rPr lang="en-ZA" smtClean="0"/>
              <a:t>4</a:t>
            </a:fld>
            <a:endParaRPr lang="en-ZA"/>
          </a:p>
        </p:txBody>
      </p:sp>
    </p:spTree>
    <p:extLst>
      <p:ext uri="{BB962C8B-B14F-4D97-AF65-F5344CB8AC3E}">
        <p14:creationId xmlns:p14="http://schemas.microsoft.com/office/powerpoint/2010/main" val="271725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CD1552D2-F8D9-453C-A510-62524F3077E4}" type="slidenum">
              <a:rPr lang="en-ZA" smtClean="0"/>
              <a:t>6</a:t>
            </a:fld>
            <a:endParaRPr lang="en-ZA"/>
          </a:p>
        </p:txBody>
      </p:sp>
    </p:spTree>
    <p:extLst>
      <p:ext uri="{BB962C8B-B14F-4D97-AF65-F5344CB8AC3E}">
        <p14:creationId xmlns:p14="http://schemas.microsoft.com/office/powerpoint/2010/main" val="4060347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Including all ages</a:t>
            </a:r>
            <a:endParaRPr lang="en-ZA" dirty="0"/>
          </a:p>
        </p:txBody>
      </p:sp>
      <p:sp>
        <p:nvSpPr>
          <p:cNvPr id="4" name="Slide Number Placeholder 3"/>
          <p:cNvSpPr>
            <a:spLocks noGrp="1"/>
          </p:cNvSpPr>
          <p:nvPr>
            <p:ph type="sldNum" sz="quarter" idx="10"/>
          </p:nvPr>
        </p:nvSpPr>
        <p:spPr/>
        <p:txBody>
          <a:bodyPr/>
          <a:lstStyle/>
          <a:p>
            <a:fld id="{EA7F5006-2558-46B3-BC08-AA4B6CBF8686}" type="slidenum">
              <a:rPr lang="en-ZA" smtClean="0"/>
              <a:t>7</a:t>
            </a:fld>
            <a:endParaRPr lang="en-ZA"/>
          </a:p>
        </p:txBody>
      </p:sp>
    </p:spTree>
    <p:extLst>
      <p:ext uri="{BB962C8B-B14F-4D97-AF65-F5344CB8AC3E}">
        <p14:creationId xmlns:p14="http://schemas.microsoft.com/office/powerpoint/2010/main" val="684380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Highly seasonal in temperate areas,  Before COVID-19 In SA, </a:t>
            </a:r>
            <a:r>
              <a:rPr lang="en-US" sz="1200" kern="1200" dirty="0" smtClean="0">
                <a:solidFill>
                  <a:schemeClr val="tx1"/>
                </a:solidFill>
                <a:effectLst/>
                <a:latin typeface="+mn-lt"/>
                <a:ea typeface="+mn-ea"/>
                <a:cs typeface="+mn-cs"/>
              </a:rPr>
              <a:t>The mean onset of influenza season in South Africa in 2005-2019 was week 17 (3</a:t>
            </a:r>
            <a:r>
              <a:rPr lang="en-US" sz="1200" kern="1200" baseline="30000" dirty="0" smtClean="0">
                <a:solidFill>
                  <a:schemeClr val="tx1"/>
                </a:solidFill>
                <a:effectLst/>
                <a:latin typeface="+mn-lt"/>
                <a:ea typeface="+mn-ea"/>
                <a:cs typeface="+mn-cs"/>
              </a:rPr>
              <a:t>rd</a:t>
            </a:r>
            <a:r>
              <a:rPr lang="en-US" sz="1200" kern="1200" dirty="0" smtClean="0">
                <a:solidFill>
                  <a:schemeClr val="tx1"/>
                </a:solidFill>
                <a:effectLst/>
                <a:latin typeface="+mn-lt"/>
                <a:ea typeface="+mn-ea"/>
                <a:cs typeface="+mn-cs"/>
              </a:rPr>
              <a:t> week of April), ranging from week 16 to week 25</a:t>
            </a:r>
            <a:endParaRPr lang="en-ZA" dirty="0" smtClean="0"/>
          </a:p>
          <a:p>
            <a:r>
              <a:rPr lang="en-ZA" dirty="0" smtClean="0"/>
              <a:t>Different colours represent predominant</a:t>
            </a:r>
            <a:r>
              <a:rPr lang="en-ZA" baseline="0" dirty="0" smtClean="0"/>
              <a:t> strain circulating that year</a:t>
            </a:r>
          </a:p>
          <a:p>
            <a:r>
              <a:rPr lang="en-GB" dirty="0" smtClean="0"/>
              <a:t>Mean peak week 23</a:t>
            </a:r>
            <a:endParaRPr lang="en-ZA" dirty="0" smtClean="0"/>
          </a:p>
          <a:p>
            <a:r>
              <a:rPr lang="en-GB" dirty="0" smtClean="0"/>
              <a:t>Season duration 12-25 weeks, </a:t>
            </a:r>
            <a:endParaRPr lang="en-ZA" dirty="0"/>
          </a:p>
        </p:txBody>
      </p:sp>
      <p:sp>
        <p:nvSpPr>
          <p:cNvPr id="4" name="Slide Number Placeholder 3"/>
          <p:cNvSpPr>
            <a:spLocks noGrp="1"/>
          </p:cNvSpPr>
          <p:nvPr>
            <p:ph type="sldNum" sz="quarter" idx="10"/>
          </p:nvPr>
        </p:nvSpPr>
        <p:spPr/>
        <p:txBody>
          <a:bodyPr/>
          <a:lstStyle/>
          <a:p>
            <a:pPr>
              <a:defRPr/>
            </a:pPr>
            <a:fld id="{3E2E1655-7A7E-462B-AE4C-614E9B001CB1}" type="slidenum">
              <a:rPr lang="en-ZA" smtClean="0"/>
              <a:pPr>
                <a:defRPr/>
              </a:pPr>
              <a:t>8</a:t>
            </a:fld>
            <a:endParaRPr lang="en-ZA"/>
          </a:p>
        </p:txBody>
      </p:sp>
    </p:spTree>
    <p:extLst>
      <p:ext uri="{BB962C8B-B14F-4D97-AF65-F5344CB8AC3E}">
        <p14:creationId xmlns:p14="http://schemas.microsoft.com/office/powerpoint/2010/main" val="2759326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1552D2-F8D9-453C-A510-62524F3077E4}" type="slidenum">
              <a:rPr lang="en-ZA" smtClean="0"/>
              <a:t>12</a:t>
            </a:fld>
            <a:endParaRPr lang="en-ZA"/>
          </a:p>
        </p:txBody>
      </p:sp>
    </p:spTree>
    <p:extLst>
      <p:ext uri="{BB962C8B-B14F-4D97-AF65-F5344CB8AC3E}">
        <p14:creationId xmlns:p14="http://schemas.microsoft.com/office/powerpoint/2010/main" val="1082287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 assessed using</a:t>
            </a:r>
            <a:r>
              <a:rPr lang="en-US" baseline="0" dirty="0" smtClean="0"/>
              <a:t> a test negative case control study design</a:t>
            </a:r>
          </a:p>
          <a:p>
            <a:r>
              <a:rPr lang="en-US" baseline="0" dirty="0" smtClean="0"/>
              <a:t>505 cases in VE analysis, </a:t>
            </a:r>
            <a:r>
              <a:rPr lang="en-ZA" sz="1200" kern="1200" dirty="0" smtClean="0">
                <a:solidFill>
                  <a:schemeClr val="tx1"/>
                </a:solidFill>
                <a:effectLst/>
                <a:latin typeface="+mn-lt"/>
                <a:ea typeface="+mn-ea"/>
                <a:cs typeface="+mn-cs"/>
              </a:rPr>
              <a:t>251 (49.7%) classified as cases (influenza test positive) and 254 (50.3%) as controls</a:t>
            </a:r>
          </a:p>
          <a:p>
            <a:r>
              <a:rPr lang="en-ZA" sz="1200" kern="1200" dirty="0" smtClean="0">
                <a:solidFill>
                  <a:schemeClr val="tx1"/>
                </a:solidFill>
                <a:effectLst/>
                <a:latin typeface="+mn-lt"/>
                <a:ea typeface="+mn-ea"/>
                <a:cs typeface="+mn-cs"/>
              </a:rPr>
              <a:t>Vaccine</a:t>
            </a:r>
            <a:r>
              <a:rPr lang="en-ZA" sz="1200" kern="1200" baseline="0" dirty="0" smtClean="0">
                <a:solidFill>
                  <a:schemeClr val="tx1"/>
                </a:solidFill>
                <a:effectLst/>
                <a:latin typeface="+mn-lt"/>
                <a:ea typeface="+mn-ea"/>
                <a:cs typeface="+mn-cs"/>
              </a:rPr>
              <a:t> coverage low, 5.5% overall</a:t>
            </a:r>
            <a:r>
              <a:rPr lang="en-ZA" sz="1200" kern="1200" dirty="0" smtClean="0">
                <a:solidFill>
                  <a:schemeClr val="tx1"/>
                </a:solidFill>
                <a:effectLst/>
                <a:latin typeface="+mn-lt"/>
                <a:ea typeface="+mn-ea"/>
                <a:cs typeface="+mn-cs"/>
              </a:rPr>
              <a:t> </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D1552D2-F8D9-453C-A510-62524F3077E4}" type="slidenum">
              <a:rPr lang="en-ZA" smtClean="0"/>
              <a:t>14</a:t>
            </a:fld>
            <a:endParaRPr lang="en-ZA"/>
          </a:p>
        </p:txBody>
      </p:sp>
    </p:spTree>
    <p:extLst>
      <p:ext uri="{BB962C8B-B14F-4D97-AF65-F5344CB8AC3E}">
        <p14:creationId xmlns:p14="http://schemas.microsoft.com/office/powerpoint/2010/main" val="616305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described</a:t>
            </a:r>
            <a:r>
              <a:rPr lang="en-US" baseline="0" dirty="0" smtClean="0"/>
              <a:t> </a:t>
            </a:r>
            <a:r>
              <a:rPr lang="en-US" dirty="0" smtClean="0"/>
              <a:t> the epidemiology of LRTI hospitalization in HIV-unexposed uninfected (HUU) and HEU infants aged &lt;6 months in South Africa. Looked at Epidemiology of Acute Lower Respiratory Tract Infection in HIV-Exposed Uninfected Infants.</a:t>
            </a:r>
          </a:p>
          <a:p>
            <a:r>
              <a:rPr lang="en-US" dirty="0" smtClean="0"/>
              <a:t>The annual incidence of LRTI was elevated in HEU (incidence rate ratio [IRR] 1.4; 95% confidence interval [CI] 1.3–1.5) and HIV infected (IRR 3.8; 95% CI 3.3–4.5), compared with HUU infants</a:t>
            </a:r>
            <a:endParaRPr lang="en-US" dirty="0"/>
          </a:p>
        </p:txBody>
      </p:sp>
      <p:sp>
        <p:nvSpPr>
          <p:cNvPr id="4" name="Slide Number Placeholder 3"/>
          <p:cNvSpPr>
            <a:spLocks noGrp="1"/>
          </p:cNvSpPr>
          <p:nvPr>
            <p:ph type="sldNum" sz="quarter" idx="10"/>
          </p:nvPr>
        </p:nvSpPr>
        <p:spPr/>
        <p:txBody>
          <a:bodyPr/>
          <a:lstStyle/>
          <a:p>
            <a:fld id="{CD1552D2-F8D9-453C-A510-62524F3077E4}" type="slidenum">
              <a:rPr lang="en-ZA" smtClean="0"/>
              <a:t>15</a:t>
            </a:fld>
            <a:endParaRPr lang="en-ZA"/>
          </a:p>
        </p:txBody>
      </p:sp>
    </p:spTree>
    <p:extLst>
      <p:ext uri="{BB962C8B-B14F-4D97-AF65-F5344CB8AC3E}">
        <p14:creationId xmlns:p14="http://schemas.microsoft.com/office/powerpoint/2010/main" val="2828111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ZA" sz="3600" b="1" dirty="0" smtClean="0"/>
              <a:t>During COVID-19, higher numbers in adults affected thresholds for the start and intensity of RSV season</a:t>
            </a:r>
          </a:p>
          <a:p>
            <a:pPr marL="0" marR="0" lvl="2" indent="0" algn="l" defTabSz="914400" rtl="0" eaLnBrk="1" fontAlgn="auto" latinLnBrk="0" hangingPunct="1">
              <a:lnSpc>
                <a:spcPct val="100000"/>
              </a:lnSpc>
              <a:spcBef>
                <a:spcPts val="0"/>
              </a:spcBef>
              <a:spcAft>
                <a:spcPts val="0"/>
              </a:spcAft>
              <a:buClrTx/>
              <a:buSzTx/>
              <a:buFontTx/>
              <a:buNone/>
              <a:tabLst/>
              <a:defRPr/>
            </a:pPr>
            <a:r>
              <a:rPr lang="en-ZA" sz="3600" dirty="0" smtClean="0"/>
              <a:t>Previously were using individuals</a:t>
            </a:r>
            <a:r>
              <a:rPr lang="en-ZA" sz="3600" baseline="0" dirty="0" smtClean="0"/>
              <a:t> of all</a:t>
            </a:r>
            <a:r>
              <a:rPr lang="en-ZA" sz="3600" dirty="0" smtClean="0"/>
              <a:t> ages to calculate the seasonal thresholds, however as COVID-19</a:t>
            </a:r>
            <a:r>
              <a:rPr lang="en-ZA" sz="3600" baseline="0" dirty="0" smtClean="0"/>
              <a:t> mostly</a:t>
            </a:r>
            <a:r>
              <a:rPr lang="en-ZA" sz="3600" dirty="0" smtClean="0"/>
              <a:t> affecting adults</a:t>
            </a:r>
            <a:r>
              <a:rPr lang="en-ZA" sz="3600" baseline="0" dirty="0" smtClean="0"/>
              <a:t> than children the  RSV detection rates were much lower and if we’d continued to use all ages we’d have missed the increase in RSV following the relaxation of restrictions and return of children to school.</a:t>
            </a:r>
            <a:endParaRPr lang="en-GB" sz="3600" dirty="0" smtClean="0"/>
          </a:p>
          <a:p>
            <a:endParaRPr lang="en-ZA" dirty="0"/>
          </a:p>
        </p:txBody>
      </p:sp>
      <p:sp>
        <p:nvSpPr>
          <p:cNvPr id="4" name="Slide Number Placeholder 3"/>
          <p:cNvSpPr>
            <a:spLocks noGrp="1"/>
          </p:cNvSpPr>
          <p:nvPr>
            <p:ph type="sldNum" sz="quarter" idx="10"/>
          </p:nvPr>
        </p:nvSpPr>
        <p:spPr/>
        <p:txBody>
          <a:bodyPr/>
          <a:lstStyle/>
          <a:p>
            <a:fld id="{CD1552D2-F8D9-453C-A510-62524F3077E4}" type="slidenum">
              <a:rPr lang="en-ZA" smtClean="0"/>
              <a:t>18</a:t>
            </a:fld>
            <a:endParaRPr lang="en-ZA"/>
          </a:p>
        </p:txBody>
      </p:sp>
    </p:spTree>
    <p:extLst>
      <p:ext uri="{BB962C8B-B14F-4D97-AF65-F5344CB8AC3E}">
        <p14:creationId xmlns:p14="http://schemas.microsoft.com/office/powerpoint/2010/main" val="25160144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0361" y="2123666"/>
            <a:ext cx="10363200" cy="1470025"/>
          </a:xfrm>
        </p:spPr>
        <p:txBody>
          <a:bodyPr/>
          <a:lstStyle>
            <a:lvl1pPr>
              <a:defRPr sz="3600" b="1" i="0" cap="small" baseline="0">
                <a:solidFill>
                  <a:srgbClr val="006F44"/>
                </a:solidFill>
                <a:latin typeface="+mj-lt"/>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sz="2800" b="1">
                <a:solidFill>
                  <a:srgbClr val="79B144"/>
                </a:solidFill>
                <a:latin typeface="+mj-lt"/>
                <a:cs typeface="Arial"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7" name="Rectangle 6">
            <a:extLst>
              <a:ext uri="{FF2B5EF4-FFF2-40B4-BE49-F238E27FC236}">
                <a16:creationId xmlns:a16="http://schemas.microsoft.com/office/drawing/2014/main" id="{EA610697-7FE9-69AA-98CB-5FD7F7424B89}"/>
              </a:ext>
            </a:extLst>
          </p:cNvPr>
          <p:cNvSpPr/>
          <p:nvPr/>
        </p:nvSpPr>
        <p:spPr>
          <a:xfrm>
            <a:off x="0" y="6223820"/>
            <a:ext cx="12192000" cy="634181"/>
          </a:xfrm>
          <a:prstGeom prst="rect">
            <a:avLst/>
          </a:prstGeom>
          <a:solidFill>
            <a:srgbClr val="A7CD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latin typeface="+mj-lt"/>
            </a:endParaRPr>
          </a:p>
        </p:txBody>
      </p:sp>
      <p:pic>
        <p:nvPicPr>
          <p:cNvPr id="13" name="Picture 12">
            <a:extLst>
              <a:ext uri="{FF2B5EF4-FFF2-40B4-BE49-F238E27FC236}">
                <a16:creationId xmlns:a16="http://schemas.microsoft.com/office/drawing/2014/main" id="{FA14F4D6-8A2B-7712-BD29-FA461AD13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0969" y="71924"/>
            <a:ext cx="4491031" cy="1299423"/>
          </a:xfrm>
          <a:prstGeom prst="rect">
            <a:avLst/>
          </a:prstGeom>
        </p:spPr>
      </p:pic>
      <p:grpSp>
        <p:nvGrpSpPr>
          <p:cNvPr id="12" name="Group 11">
            <a:extLst>
              <a:ext uri="{FF2B5EF4-FFF2-40B4-BE49-F238E27FC236}">
                <a16:creationId xmlns:a16="http://schemas.microsoft.com/office/drawing/2014/main" id="{D5DFB8BA-772F-D65C-807C-A97CB5B0A6D8}"/>
              </a:ext>
            </a:extLst>
          </p:cNvPr>
          <p:cNvGrpSpPr/>
          <p:nvPr/>
        </p:nvGrpSpPr>
        <p:grpSpPr>
          <a:xfrm>
            <a:off x="675519" y="179829"/>
            <a:ext cx="2727557" cy="446366"/>
            <a:chOff x="570271" y="199310"/>
            <a:chExt cx="2566220" cy="446366"/>
          </a:xfrm>
        </p:grpSpPr>
        <p:sp>
          <p:nvSpPr>
            <p:cNvPr id="15" name="Oval 14">
              <a:extLst>
                <a:ext uri="{FF2B5EF4-FFF2-40B4-BE49-F238E27FC236}">
                  <a16:creationId xmlns:a16="http://schemas.microsoft.com/office/drawing/2014/main" id="{ED11E893-BB89-E0B7-E762-A5DAA8820ECC}"/>
                </a:ext>
              </a:extLst>
            </p:cNvPr>
            <p:cNvSpPr/>
            <p:nvPr/>
          </p:nvSpPr>
          <p:spPr>
            <a:xfrm>
              <a:off x="570271" y="206476"/>
              <a:ext cx="413221" cy="439200"/>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latin typeface="+mj-lt"/>
              </a:endParaRPr>
            </a:p>
          </p:txBody>
        </p:sp>
        <p:sp>
          <p:nvSpPr>
            <p:cNvPr id="16" name="Oval 15">
              <a:extLst>
                <a:ext uri="{FF2B5EF4-FFF2-40B4-BE49-F238E27FC236}">
                  <a16:creationId xmlns:a16="http://schemas.microsoft.com/office/drawing/2014/main" id="{0CDA697B-110D-98CE-FEDF-DD815BD146E2}"/>
                </a:ext>
              </a:extLst>
            </p:cNvPr>
            <p:cNvSpPr/>
            <p:nvPr/>
          </p:nvSpPr>
          <p:spPr>
            <a:xfrm>
              <a:off x="1288026" y="206476"/>
              <a:ext cx="412955" cy="4392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latin typeface="+mj-lt"/>
              </a:endParaRPr>
            </a:p>
          </p:txBody>
        </p:sp>
        <p:sp>
          <p:nvSpPr>
            <p:cNvPr id="17" name="Oval 16">
              <a:extLst>
                <a:ext uri="{FF2B5EF4-FFF2-40B4-BE49-F238E27FC236}">
                  <a16:creationId xmlns:a16="http://schemas.microsoft.com/office/drawing/2014/main" id="{DFBCAD56-63B3-E272-A42B-B19AAF1A550A}"/>
                </a:ext>
              </a:extLst>
            </p:cNvPr>
            <p:cNvSpPr/>
            <p:nvPr/>
          </p:nvSpPr>
          <p:spPr>
            <a:xfrm>
              <a:off x="2005781" y="206476"/>
              <a:ext cx="412955" cy="4392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latin typeface="+mj-lt"/>
              </a:endParaRPr>
            </a:p>
          </p:txBody>
        </p:sp>
        <p:sp>
          <p:nvSpPr>
            <p:cNvPr id="18" name="Oval 17">
              <a:extLst>
                <a:ext uri="{FF2B5EF4-FFF2-40B4-BE49-F238E27FC236}">
                  <a16:creationId xmlns:a16="http://schemas.microsoft.com/office/drawing/2014/main" id="{B9BC5A47-8B2D-B643-6986-60F125F9B141}"/>
                </a:ext>
              </a:extLst>
            </p:cNvPr>
            <p:cNvSpPr/>
            <p:nvPr/>
          </p:nvSpPr>
          <p:spPr>
            <a:xfrm>
              <a:off x="2723536" y="199310"/>
              <a:ext cx="412955" cy="4392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latin typeface="+mj-lt"/>
              </a:endParaRPr>
            </a:p>
          </p:txBody>
        </p:sp>
      </p:grpSp>
      <p:sp>
        <p:nvSpPr>
          <p:cNvPr id="11" name="Slide Number Placeholder 5"/>
          <p:cNvSpPr>
            <a:spLocks noGrp="1"/>
          </p:cNvSpPr>
          <p:nvPr>
            <p:ph type="sldNum" sz="quarter" idx="12"/>
          </p:nvPr>
        </p:nvSpPr>
        <p:spPr>
          <a:xfrm>
            <a:off x="8737600" y="6356351"/>
            <a:ext cx="2844800" cy="365125"/>
          </a:xfrm>
        </p:spPr>
        <p:txBody>
          <a:bodyPr/>
          <a:lstStyle>
            <a:lvl1pPr>
              <a:defRPr>
                <a:latin typeface="+mj-lt"/>
              </a:defRPr>
            </a:lvl1pPr>
          </a:lstStyle>
          <a:p>
            <a:fld id="{4ACEF711-59B1-47AA-B0BA-33B8C7FA8B18}" type="slidenum">
              <a:rPr lang="en-ZA" smtClean="0"/>
              <a:t>‹#›</a:t>
            </a:fld>
            <a:endParaRPr lang="en-ZA"/>
          </a:p>
        </p:txBody>
      </p:sp>
    </p:spTree>
    <p:extLst>
      <p:ext uri="{BB962C8B-B14F-4D97-AF65-F5344CB8AC3E}">
        <p14:creationId xmlns:p14="http://schemas.microsoft.com/office/powerpoint/2010/main" val="345294261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endParaRPr lang="en-ZA"/>
          </a:p>
        </p:txBody>
      </p:sp>
      <p:sp>
        <p:nvSpPr>
          <p:cNvPr id="3" name="Footer Placeholder 4"/>
          <p:cNvSpPr>
            <a:spLocks noGrp="1"/>
          </p:cNvSpPr>
          <p:nvPr>
            <p:ph type="ftr" sz="quarter" idx="11"/>
          </p:nvPr>
        </p:nvSpPr>
        <p:spPr/>
        <p:txBody>
          <a:bodyPr/>
          <a:lstStyle>
            <a:lvl1pPr>
              <a:defRPr/>
            </a:lvl1pPr>
          </a:lstStyle>
          <a:p>
            <a:endParaRPr lang="en-ZA"/>
          </a:p>
        </p:txBody>
      </p:sp>
      <p:sp>
        <p:nvSpPr>
          <p:cNvPr id="4" name="Slide Number Placeholder 5"/>
          <p:cNvSpPr>
            <a:spLocks noGrp="1"/>
          </p:cNvSpPr>
          <p:nvPr>
            <p:ph type="sldNum" sz="quarter" idx="12"/>
          </p:nvPr>
        </p:nvSpPr>
        <p:spPr/>
        <p:txBody>
          <a:bodyPr/>
          <a:lstStyle>
            <a:lvl1pPr>
              <a:defRPr/>
            </a:lvl1pPr>
          </a:lstStyle>
          <a:p>
            <a:fld id="{4ACEF711-59B1-47AA-B0BA-33B8C7FA8B18}" type="slidenum">
              <a:rPr lang="en-ZA" smtClean="0"/>
              <a:t>‹#›</a:t>
            </a:fld>
            <a:endParaRPr lang="en-ZA"/>
          </a:p>
        </p:txBody>
      </p:sp>
    </p:spTree>
    <p:extLst>
      <p:ext uri="{BB962C8B-B14F-4D97-AF65-F5344CB8AC3E}">
        <p14:creationId xmlns:p14="http://schemas.microsoft.com/office/powerpoint/2010/main" val="364575603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D2D25861-20CC-9C7E-87D2-CE647F2DF98D}"/>
              </a:ext>
            </a:extLst>
          </p:cNvPr>
          <p:cNvCxnSpPr>
            <a:cxnSpLocks/>
          </p:cNvCxnSpPr>
          <p:nvPr/>
        </p:nvCxnSpPr>
        <p:spPr>
          <a:xfrm>
            <a:off x="-13109" y="6577782"/>
            <a:ext cx="2635045" cy="0"/>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C6CC1A9A-EE18-9D0B-1D0B-294301CB87CB}"/>
              </a:ext>
            </a:extLst>
          </p:cNvPr>
          <p:cNvGrpSpPr/>
          <p:nvPr/>
        </p:nvGrpSpPr>
        <p:grpSpPr>
          <a:xfrm>
            <a:off x="2591993" y="6491749"/>
            <a:ext cx="1438528" cy="180000"/>
            <a:chOff x="2838503" y="6536942"/>
            <a:chExt cx="1078896" cy="180000"/>
          </a:xfrm>
        </p:grpSpPr>
        <p:sp>
          <p:nvSpPr>
            <p:cNvPr id="17" name="Oval 16">
              <a:extLst>
                <a:ext uri="{FF2B5EF4-FFF2-40B4-BE49-F238E27FC236}">
                  <a16:creationId xmlns:a16="http://schemas.microsoft.com/office/drawing/2014/main" id="{43841800-4A23-B32C-B984-B271F0CFF7FB}"/>
                </a:ext>
              </a:extLst>
            </p:cNvPr>
            <p:cNvSpPr/>
            <p:nvPr/>
          </p:nvSpPr>
          <p:spPr>
            <a:xfrm>
              <a:off x="2838503" y="6536942"/>
              <a:ext cx="135000" cy="180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p>
          </p:txBody>
        </p:sp>
        <p:sp>
          <p:nvSpPr>
            <p:cNvPr id="18" name="Oval 17">
              <a:extLst>
                <a:ext uri="{FF2B5EF4-FFF2-40B4-BE49-F238E27FC236}">
                  <a16:creationId xmlns:a16="http://schemas.microsoft.com/office/drawing/2014/main" id="{8870FD23-9950-F582-3629-0C5C014B68B0}"/>
                </a:ext>
              </a:extLst>
            </p:cNvPr>
            <p:cNvSpPr/>
            <p:nvPr/>
          </p:nvSpPr>
          <p:spPr>
            <a:xfrm>
              <a:off x="3153135" y="6536942"/>
              <a:ext cx="135000" cy="180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p>
          </p:txBody>
        </p:sp>
        <p:sp>
          <p:nvSpPr>
            <p:cNvPr id="19" name="Oval 18">
              <a:extLst>
                <a:ext uri="{FF2B5EF4-FFF2-40B4-BE49-F238E27FC236}">
                  <a16:creationId xmlns:a16="http://schemas.microsoft.com/office/drawing/2014/main" id="{0C851B5B-751F-C409-8FA5-E37E1BD83D2F}"/>
                </a:ext>
              </a:extLst>
            </p:cNvPr>
            <p:cNvSpPr/>
            <p:nvPr/>
          </p:nvSpPr>
          <p:spPr>
            <a:xfrm>
              <a:off x="3467767" y="6536942"/>
              <a:ext cx="135000" cy="180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p>
          </p:txBody>
        </p:sp>
        <p:sp>
          <p:nvSpPr>
            <p:cNvPr id="20" name="Oval 19">
              <a:extLst>
                <a:ext uri="{FF2B5EF4-FFF2-40B4-BE49-F238E27FC236}">
                  <a16:creationId xmlns:a16="http://schemas.microsoft.com/office/drawing/2014/main" id="{65F4C5EB-36F4-0763-6D9C-044BF5BE632B}"/>
                </a:ext>
              </a:extLst>
            </p:cNvPr>
            <p:cNvSpPr/>
            <p:nvPr/>
          </p:nvSpPr>
          <p:spPr>
            <a:xfrm>
              <a:off x="3782399" y="6536942"/>
              <a:ext cx="135000" cy="180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p>
          </p:txBody>
        </p:sp>
      </p:grpSp>
      <p:grpSp>
        <p:nvGrpSpPr>
          <p:cNvPr id="16" name="Group 15">
            <a:extLst>
              <a:ext uri="{FF2B5EF4-FFF2-40B4-BE49-F238E27FC236}">
                <a16:creationId xmlns:a16="http://schemas.microsoft.com/office/drawing/2014/main" id="{D5DFB8BA-772F-D65C-807C-A97CB5B0A6D8}"/>
              </a:ext>
            </a:extLst>
          </p:cNvPr>
          <p:cNvGrpSpPr/>
          <p:nvPr/>
        </p:nvGrpSpPr>
        <p:grpSpPr>
          <a:xfrm>
            <a:off x="9050679" y="213704"/>
            <a:ext cx="2727557" cy="446366"/>
            <a:chOff x="570271" y="199310"/>
            <a:chExt cx="2566220" cy="446366"/>
          </a:xfrm>
        </p:grpSpPr>
        <p:sp>
          <p:nvSpPr>
            <p:cNvPr id="21" name="Oval 20">
              <a:extLst>
                <a:ext uri="{FF2B5EF4-FFF2-40B4-BE49-F238E27FC236}">
                  <a16:creationId xmlns:a16="http://schemas.microsoft.com/office/drawing/2014/main" id="{ED11E893-BB89-E0B7-E762-A5DAA8820ECC}"/>
                </a:ext>
              </a:extLst>
            </p:cNvPr>
            <p:cNvSpPr/>
            <p:nvPr/>
          </p:nvSpPr>
          <p:spPr>
            <a:xfrm>
              <a:off x="570271" y="206476"/>
              <a:ext cx="413221" cy="439200"/>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p>
          </p:txBody>
        </p:sp>
        <p:sp>
          <p:nvSpPr>
            <p:cNvPr id="22" name="Oval 21">
              <a:extLst>
                <a:ext uri="{FF2B5EF4-FFF2-40B4-BE49-F238E27FC236}">
                  <a16:creationId xmlns:a16="http://schemas.microsoft.com/office/drawing/2014/main" id="{0CDA697B-110D-98CE-FEDF-DD815BD146E2}"/>
                </a:ext>
              </a:extLst>
            </p:cNvPr>
            <p:cNvSpPr/>
            <p:nvPr/>
          </p:nvSpPr>
          <p:spPr>
            <a:xfrm>
              <a:off x="1288026" y="206476"/>
              <a:ext cx="412955" cy="4392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p>
          </p:txBody>
        </p:sp>
        <p:sp>
          <p:nvSpPr>
            <p:cNvPr id="23" name="Oval 22">
              <a:extLst>
                <a:ext uri="{FF2B5EF4-FFF2-40B4-BE49-F238E27FC236}">
                  <a16:creationId xmlns:a16="http://schemas.microsoft.com/office/drawing/2014/main" id="{DFBCAD56-63B3-E272-A42B-B19AAF1A550A}"/>
                </a:ext>
              </a:extLst>
            </p:cNvPr>
            <p:cNvSpPr/>
            <p:nvPr/>
          </p:nvSpPr>
          <p:spPr>
            <a:xfrm>
              <a:off x="2005781" y="206476"/>
              <a:ext cx="412955" cy="4392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p>
          </p:txBody>
        </p:sp>
        <p:sp>
          <p:nvSpPr>
            <p:cNvPr id="24" name="Oval 23">
              <a:extLst>
                <a:ext uri="{FF2B5EF4-FFF2-40B4-BE49-F238E27FC236}">
                  <a16:creationId xmlns:a16="http://schemas.microsoft.com/office/drawing/2014/main" id="{B9BC5A47-8B2D-B643-6986-60F125F9B141}"/>
                </a:ext>
              </a:extLst>
            </p:cNvPr>
            <p:cNvSpPr/>
            <p:nvPr/>
          </p:nvSpPr>
          <p:spPr>
            <a:xfrm>
              <a:off x="2723536" y="199310"/>
              <a:ext cx="412955" cy="4392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p>
          </p:txBody>
        </p:sp>
      </p:grpSp>
      <p:sp>
        <p:nvSpPr>
          <p:cNvPr id="26" name="Title 1"/>
          <p:cNvSpPr>
            <a:spLocks noGrp="1"/>
          </p:cNvSpPr>
          <p:nvPr>
            <p:ph type="title"/>
          </p:nvPr>
        </p:nvSpPr>
        <p:spPr>
          <a:xfrm>
            <a:off x="321187" y="110963"/>
            <a:ext cx="8567175" cy="644681"/>
          </a:xfrm>
        </p:spPr>
        <p:txBody>
          <a:bodyPr/>
          <a:lstStyle>
            <a:lvl1pPr algn="l">
              <a:defRPr sz="2800" b="1" cap="small" baseline="0">
                <a:solidFill>
                  <a:srgbClr val="79B144"/>
                </a:solidFill>
                <a:latin typeface="+mj-lt"/>
                <a:cs typeface="Arial" panose="020B0604020202020204" pitchFamily="34" charset="0"/>
              </a:defRPr>
            </a:lvl1pPr>
          </a:lstStyle>
          <a:p>
            <a:r>
              <a:rPr lang="en-US" smtClean="0"/>
              <a:t>Click to edit Master title style</a:t>
            </a:r>
            <a:endParaRPr lang="en-US" dirty="0"/>
          </a:p>
        </p:txBody>
      </p:sp>
      <p:sp>
        <p:nvSpPr>
          <p:cNvPr id="27" name="Text Placeholder 2">
            <a:extLst>
              <a:ext uri="{FF2B5EF4-FFF2-40B4-BE49-F238E27FC236}">
                <a16:creationId xmlns:a16="http://schemas.microsoft.com/office/drawing/2014/main" id="{07FFFCAD-8B7E-7238-42CA-F3452C819B36}"/>
              </a:ext>
            </a:extLst>
          </p:cNvPr>
          <p:cNvSpPr>
            <a:spLocks noGrp="1"/>
          </p:cNvSpPr>
          <p:nvPr>
            <p:ph type="body" idx="1"/>
          </p:nvPr>
        </p:nvSpPr>
        <p:spPr>
          <a:xfrm>
            <a:off x="321187" y="920834"/>
            <a:ext cx="11457049" cy="5022768"/>
          </a:xfrm>
        </p:spPr>
        <p:txBody>
          <a:bodyPr anchor="t" anchorCtr="0"/>
          <a:lstStyle>
            <a:lvl1pPr marL="342000" indent="-285750">
              <a:buFont typeface="Arial" panose="020B0604020202020204" pitchFamily="34" charset="0"/>
              <a:buChar char="•"/>
              <a:defRPr sz="2000" b="0">
                <a:solidFill>
                  <a:schemeClr val="accent6"/>
                </a:solidFill>
                <a:latin typeface="+mj-lt"/>
                <a:cs typeface="Arial" panose="020B0604020202020204" pitchFamily="34" charset="0"/>
              </a:defRPr>
            </a:lvl1pPr>
            <a:lvl2pPr marL="800100" indent="-342900">
              <a:buFont typeface="Arial" panose="020B0604020202020204" pitchFamily="34" charset="0"/>
              <a:buChar char="•"/>
              <a:defRPr sz="2000" b="0">
                <a:latin typeface="+mj-lt"/>
              </a:defRPr>
            </a:lvl2pPr>
            <a:lvl3pPr marL="1200150" indent="-285750">
              <a:buFont typeface="Arial" panose="020B0604020202020204" pitchFamily="34" charset="0"/>
              <a:buChar char="•"/>
              <a:defRPr sz="1800" b="0">
                <a:latin typeface="+mj-lt"/>
              </a:defRPr>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p:txBody>
      </p:sp>
      <p:sp>
        <p:nvSpPr>
          <p:cNvPr id="25" name="Slide Number Placeholder 5"/>
          <p:cNvSpPr>
            <a:spLocks noGrp="1"/>
          </p:cNvSpPr>
          <p:nvPr>
            <p:ph type="sldNum" sz="quarter" idx="12"/>
          </p:nvPr>
        </p:nvSpPr>
        <p:spPr>
          <a:xfrm>
            <a:off x="8737600" y="6356351"/>
            <a:ext cx="2844800" cy="365125"/>
          </a:xfrm>
        </p:spPr>
        <p:txBody>
          <a:bodyPr/>
          <a:lstStyle>
            <a:lvl1pPr>
              <a:defRPr/>
            </a:lvl1pPr>
          </a:lstStyle>
          <a:p>
            <a:fld id="{4ACEF711-59B1-47AA-B0BA-33B8C7FA8B18}" type="slidenum">
              <a:rPr lang="en-ZA" smtClean="0"/>
              <a:t>‹#›</a:t>
            </a:fld>
            <a:endParaRPr lang="en-ZA"/>
          </a:p>
        </p:txBody>
      </p:sp>
    </p:spTree>
    <p:extLst>
      <p:ext uri="{BB962C8B-B14F-4D97-AF65-F5344CB8AC3E}">
        <p14:creationId xmlns:p14="http://schemas.microsoft.com/office/powerpoint/2010/main" val="351639697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3_Title Slide">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97" y="1"/>
            <a:ext cx="12273498" cy="6858000"/>
          </a:xfrm>
          <a:prstGeom prst="rect">
            <a:avLst/>
          </a:prstGeom>
        </p:spPr>
      </p:pic>
      <p:sp>
        <p:nvSpPr>
          <p:cNvPr id="4" name="Date Placeholder 3"/>
          <p:cNvSpPr>
            <a:spLocks noGrp="1"/>
          </p:cNvSpPr>
          <p:nvPr>
            <p:ph type="dt" sz="half" idx="10"/>
          </p:nvPr>
        </p:nvSpPr>
        <p:spPr/>
        <p:txBody>
          <a:bodyPr/>
          <a:lstStyle/>
          <a:p>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4ACEF711-59B1-47AA-B0BA-33B8C7FA8B18}" type="slidenum">
              <a:rPr lang="en-ZA" smtClean="0"/>
              <a:t>‹#›</a:t>
            </a:fld>
            <a:endParaRPr lang="en-ZA"/>
          </a:p>
        </p:txBody>
      </p:sp>
      <p:sp>
        <p:nvSpPr>
          <p:cNvPr id="9" name="Text Placeholder 8"/>
          <p:cNvSpPr>
            <a:spLocks noGrp="1"/>
          </p:cNvSpPr>
          <p:nvPr>
            <p:ph type="body" sz="quarter" idx="13" hasCustomPrompt="1"/>
          </p:nvPr>
        </p:nvSpPr>
        <p:spPr>
          <a:xfrm>
            <a:off x="531283" y="2286000"/>
            <a:ext cx="11051116" cy="1320800"/>
          </a:xfrm>
        </p:spPr>
        <p:txBody>
          <a:bodyPr>
            <a:normAutofit/>
          </a:bodyPr>
          <a:lstStyle>
            <a:lvl1pPr marL="0" indent="0">
              <a:buNone/>
              <a:defRPr sz="4000" b="1">
                <a:solidFill>
                  <a:srgbClr val="006E47"/>
                </a:solidFill>
                <a:latin typeface="+mj-lt"/>
              </a:defRPr>
            </a:lvl1pPr>
          </a:lstStyle>
          <a:p>
            <a:pPr lvl="0"/>
            <a:r>
              <a:rPr lang="en-US" dirty="0" smtClean="0"/>
              <a:t>Title</a:t>
            </a:r>
            <a:endParaRPr lang="en-GB" dirty="0"/>
          </a:p>
        </p:txBody>
      </p:sp>
      <p:sp>
        <p:nvSpPr>
          <p:cNvPr id="11" name="Text Placeholder 8"/>
          <p:cNvSpPr>
            <a:spLocks noGrp="1"/>
          </p:cNvSpPr>
          <p:nvPr>
            <p:ph type="body" sz="quarter" idx="14" hasCustomPrompt="1"/>
          </p:nvPr>
        </p:nvSpPr>
        <p:spPr>
          <a:xfrm>
            <a:off x="609602" y="4919418"/>
            <a:ext cx="11051116" cy="742513"/>
          </a:xfrm>
        </p:spPr>
        <p:txBody>
          <a:bodyPr>
            <a:normAutofit/>
          </a:bodyPr>
          <a:lstStyle>
            <a:lvl1pPr marL="0" indent="0">
              <a:buNone/>
              <a:defRPr sz="1800" b="1">
                <a:solidFill>
                  <a:srgbClr val="595959"/>
                </a:solidFill>
                <a:latin typeface="+mj-lt"/>
              </a:defRPr>
            </a:lvl1pPr>
          </a:lstStyle>
          <a:p>
            <a:pPr lvl="0"/>
            <a:r>
              <a:rPr lang="en-US" dirty="0" smtClean="0"/>
              <a:t>Title of conference</a:t>
            </a:r>
          </a:p>
          <a:p>
            <a:pPr lvl="0"/>
            <a:r>
              <a:rPr lang="en-US" dirty="0" smtClean="0"/>
              <a:t>Date</a:t>
            </a:r>
            <a:endParaRPr lang="en-GB" dirty="0"/>
          </a:p>
        </p:txBody>
      </p:sp>
    </p:spTree>
    <p:extLst>
      <p:ext uri="{BB962C8B-B14F-4D97-AF65-F5344CB8AC3E}">
        <p14:creationId xmlns:p14="http://schemas.microsoft.com/office/powerpoint/2010/main" val="335968025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97" y="1"/>
            <a:ext cx="12273498" cy="6858000"/>
          </a:xfrm>
          <a:prstGeom prst="rect">
            <a:avLst/>
          </a:prstGeom>
        </p:spPr>
      </p:pic>
      <p:sp>
        <p:nvSpPr>
          <p:cNvPr id="4" name="Date Placeholder 3"/>
          <p:cNvSpPr>
            <a:spLocks noGrp="1"/>
          </p:cNvSpPr>
          <p:nvPr>
            <p:ph type="dt" sz="half" idx="10"/>
          </p:nvPr>
        </p:nvSpPr>
        <p:spPr/>
        <p:txBody>
          <a:bodyPr/>
          <a:lstStyle/>
          <a:p>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4ACEF711-59B1-47AA-B0BA-33B8C7FA8B18}" type="slidenum">
              <a:rPr lang="en-ZA" smtClean="0"/>
              <a:t>‹#›</a:t>
            </a:fld>
            <a:endParaRPr lang="en-ZA"/>
          </a:p>
        </p:txBody>
      </p:sp>
      <p:sp>
        <p:nvSpPr>
          <p:cNvPr id="9" name="Text Placeholder 8"/>
          <p:cNvSpPr>
            <a:spLocks noGrp="1"/>
          </p:cNvSpPr>
          <p:nvPr>
            <p:ph type="body" sz="quarter" idx="13" hasCustomPrompt="1"/>
          </p:nvPr>
        </p:nvSpPr>
        <p:spPr>
          <a:xfrm>
            <a:off x="531283" y="2286000"/>
            <a:ext cx="11051116" cy="1320800"/>
          </a:xfrm>
        </p:spPr>
        <p:txBody>
          <a:bodyPr>
            <a:normAutofit/>
          </a:bodyPr>
          <a:lstStyle>
            <a:lvl1pPr marL="0" indent="0">
              <a:buNone/>
              <a:defRPr lang="en-GB" sz="4000" b="1" kern="1200" dirty="0">
                <a:solidFill>
                  <a:srgbClr val="A6CE39"/>
                </a:solidFill>
                <a:latin typeface="+mj-lt"/>
                <a:ea typeface="ＭＳ Ｐゴシック" panose="020B0600070205080204" pitchFamily="34" charset="-128"/>
                <a:cs typeface="+mn-cs"/>
              </a:defRPr>
            </a:lvl1pPr>
          </a:lstStyle>
          <a:p>
            <a:pPr lvl="0"/>
            <a:r>
              <a:rPr lang="en-US" dirty="0" smtClean="0"/>
              <a:t>Title</a:t>
            </a:r>
            <a:endParaRPr lang="en-GB" dirty="0"/>
          </a:p>
        </p:txBody>
      </p:sp>
      <p:sp>
        <p:nvSpPr>
          <p:cNvPr id="11" name="Text Placeholder 8"/>
          <p:cNvSpPr>
            <a:spLocks noGrp="1"/>
          </p:cNvSpPr>
          <p:nvPr>
            <p:ph type="body" sz="quarter" idx="14" hasCustomPrompt="1"/>
          </p:nvPr>
        </p:nvSpPr>
        <p:spPr>
          <a:xfrm>
            <a:off x="609602" y="4919418"/>
            <a:ext cx="11051116" cy="742513"/>
          </a:xfrm>
        </p:spPr>
        <p:txBody>
          <a:bodyPr>
            <a:normAutofit/>
          </a:bodyPr>
          <a:lstStyle>
            <a:lvl1pPr marL="0" indent="0">
              <a:buNone/>
              <a:defRPr sz="1800" b="1">
                <a:solidFill>
                  <a:srgbClr val="595959"/>
                </a:solidFill>
                <a:latin typeface="+mj-lt"/>
              </a:defRPr>
            </a:lvl1pPr>
          </a:lstStyle>
          <a:p>
            <a:pPr lvl="0"/>
            <a:r>
              <a:rPr lang="en-US" dirty="0" smtClean="0"/>
              <a:t>Title of conference</a:t>
            </a:r>
          </a:p>
          <a:p>
            <a:pPr lvl="0"/>
            <a:r>
              <a:rPr lang="en-US" dirty="0" smtClean="0"/>
              <a:t>Date</a:t>
            </a:r>
            <a:endParaRPr lang="en-GB" dirty="0"/>
          </a:p>
        </p:txBody>
      </p:sp>
    </p:spTree>
    <p:extLst>
      <p:ext uri="{BB962C8B-B14F-4D97-AF65-F5344CB8AC3E}">
        <p14:creationId xmlns:p14="http://schemas.microsoft.com/office/powerpoint/2010/main" val="231844236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10"/>
          </p:nvPr>
        </p:nvSpPr>
        <p:spPr/>
        <p:txBody>
          <a:bodyPr/>
          <a:lstStyle/>
          <a:p>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4ACEF711-59B1-47AA-B0BA-33B8C7FA8B18}" type="slidenum">
              <a:rPr lang="en-ZA" smtClean="0"/>
              <a:t>‹#›</a:t>
            </a:fld>
            <a:endParaRPr lang="en-ZA"/>
          </a:p>
        </p:txBody>
      </p:sp>
    </p:spTree>
    <p:extLst>
      <p:ext uri="{BB962C8B-B14F-4D97-AF65-F5344CB8AC3E}">
        <p14:creationId xmlns:p14="http://schemas.microsoft.com/office/powerpoint/2010/main" val="14970102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Date Placeholder 2"/>
          <p:cNvSpPr>
            <a:spLocks noGrp="1"/>
          </p:cNvSpPr>
          <p:nvPr>
            <p:ph type="dt" sz="half" idx="10"/>
          </p:nvPr>
        </p:nvSpPr>
        <p:spPr/>
        <p:txBody>
          <a:bodyPr/>
          <a:lstStyle/>
          <a:p>
            <a:endParaRPr lang="en-ZA"/>
          </a:p>
        </p:txBody>
      </p:sp>
      <p:sp>
        <p:nvSpPr>
          <p:cNvPr id="4" name="Footer Placeholder 3"/>
          <p:cNvSpPr>
            <a:spLocks noGrp="1"/>
          </p:cNvSpPr>
          <p:nvPr>
            <p:ph type="ftr" sz="quarter" idx="11"/>
          </p:nvPr>
        </p:nvSpPr>
        <p:spPr/>
        <p:txBody>
          <a:bodyPr/>
          <a:lstStyle/>
          <a:p>
            <a:endParaRPr lang="en-ZA"/>
          </a:p>
        </p:txBody>
      </p:sp>
      <p:sp>
        <p:nvSpPr>
          <p:cNvPr id="5" name="Slide Number Placeholder 4"/>
          <p:cNvSpPr>
            <a:spLocks noGrp="1"/>
          </p:cNvSpPr>
          <p:nvPr>
            <p:ph type="sldNum" sz="quarter" idx="12"/>
          </p:nvPr>
        </p:nvSpPr>
        <p:spPr/>
        <p:txBody>
          <a:bodyPr/>
          <a:lstStyle/>
          <a:p>
            <a:fld id="{4ACEF711-59B1-47AA-B0BA-33B8C7FA8B18}" type="slidenum">
              <a:rPr lang="en-ZA" smtClean="0"/>
              <a:t>‹#›</a:t>
            </a:fld>
            <a:endParaRPr lang="en-ZA"/>
          </a:p>
        </p:txBody>
      </p:sp>
    </p:spTree>
    <p:extLst>
      <p:ext uri="{BB962C8B-B14F-4D97-AF65-F5344CB8AC3E}">
        <p14:creationId xmlns:p14="http://schemas.microsoft.com/office/powerpoint/2010/main" val="33999453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Last slide">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34052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Content Placeholder 2"/>
          <p:cNvSpPr>
            <a:spLocks noGrp="1"/>
          </p:cNvSpPr>
          <p:nvPr>
            <p:ph sz="quarter" idx="1"/>
          </p:nvPr>
        </p:nvSpPr>
        <p:spPr>
          <a:xfrm>
            <a:off x="609600" y="1600200"/>
            <a:ext cx="5384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600200"/>
            <a:ext cx="5384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half" idx="3"/>
          </p:nvPr>
        </p:nvSpPr>
        <p:spPr>
          <a:xfrm>
            <a:off x="609600" y="3938589"/>
            <a:ext cx="10972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a:defRPr/>
            </a:lvl1pPr>
          </a:lstStyle>
          <a:p>
            <a:pPr>
              <a:defRPr/>
            </a:pPr>
            <a:endParaRPr lang="en-US" dirty="0"/>
          </a:p>
        </p:txBody>
      </p:sp>
      <p:sp>
        <p:nvSpPr>
          <p:cNvPr id="7" name="Rectangle 5"/>
          <p:cNvSpPr>
            <a:spLocks noGrp="1" noChangeArrowheads="1"/>
          </p:cNvSpPr>
          <p:nvPr>
            <p:ph type="ftr" sz="quarter" idx="11"/>
          </p:nvPr>
        </p:nvSpPr>
        <p:spPr/>
        <p:txBody>
          <a:bodyPr/>
          <a:lstStyle>
            <a:lvl1pPr>
              <a:defRPr/>
            </a:lvl1pPr>
          </a:lstStyle>
          <a:p>
            <a:pPr>
              <a:defRPr/>
            </a:pPr>
            <a:endParaRPr lang="en-US" dirty="0"/>
          </a:p>
        </p:txBody>
      </p:sp>
      <p:sp>
        <p:nvSpPr>
          <p:cNvPr id="8" name="Rectangle 6"/>
          <p:cNvSpPr>
            <a:spLocks noGrp="1" noChangeArrowheads="1"/>
          </p:cNvSpPr>
          <p:nvPr>
            <p:ph type="sldNum" sz="quarter" idx="12"/>
          </p:nvPr>
        </p:nvSpPr>
        <p:spPr/>
        <p:txBody>
          <a:bodyPr/>
          <a:lstStyle>
            <a:lvl1pPr>
              <a:defRPr/>
            </a:lvl1pPr>
          </a:lstStyle>
          <a:p>
            <a:pPr>
              <a:defRPr/>
            </a:pPr>
            <a:fld id="{18E475E2-9B61-497A-8939-61D29D2CDF18}" type="slidenum">
              <a:rPr lang="en-US"/>
              <a:pPr>
                <a:defRPr/>
              </a:pPr>
              <a:t>‹#›</a:t>
            </a:fld>
            <a:endParaRPr lang="en-US" dirty="0"/>
          </a:p>
        </p:txBody>
      </p:sp>
    </p:spTree>
    <p:extLst>
      <p:ext uri="{BB962C8B-B14F-4D97-AF65-F5344CB8AC3E}">
        <p14:creationId xmlns:p14="http://schemas.microsoft.com/office/powerpoint/2010/main" val="3091921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8_Title and Conten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01E367A-4E98-6FE2-0707-8ABAB8DE7106}"/>
              </a:ext>
            </a:extLst>
          </p:cNvPr>
          <p:cNvSpPr/>
          <p:nvPr/>
        </p:nvSpPr>
        <p:spPr>
          <a:xfrm>
            <a:off x="0" y="6576646"/>
            <a:ext cx="12192000" cy="281354"/>
          </a:xfrm>
          <a:prstGeom prst="rect">
            <a:avLst/>
          </a:prstGeom>
          <a:solidFill>
            <a:srgbClr val="A7CD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latin typeface="+mj-lt"/>
            </a:endParaRPr>
          </a:p>
        </p:txBody>
      </p:sp>
      <p:cxnSp>
        <p:nvCxnSpPr>
          <p:cNvPr id="15" name="Straight Connector 14">
            <a:extLst>
              <a:ext uri="{FF2B5EF4-FFF2-40B4-BE49-F238E27FC236}">
                <a16:creationId xmlns:a16="http://schemas.microsoft.com/office/drawing/2014/main" id="{D2D25861-20CC-9C7E-87D2-CE647F2DF98D}"/>
              </a:ext>
            </a:extLst>
          </p:cNvPr>
          <p:cNvCxnSpPr>
            <a:cxnSpLocks/>
          </p:cNvCxnSpPr>
          <p:nvPr/>
        </p:nvCxnSpPr>
        <p:spPr>
          <a:xfrm>
            <a:off x="0" y="6721476"/>
            <a:ext cx="2635045" cy="0"/>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C6CC1A9A-EE18-9D0B-1D0B-294301CB87CB}"/>
              </a:ext>
            </a:extLst>
          </p:cNvPr>
          <p:cNvGrpSpPr/>
          <p:nvPr/>
        </p:nvGrpSpPr>
        <p:grpSpPr>
          <a:xfrm>
            <a:off x="2605102" y="6635443"/>
            <a:ext cx="1438528" cy="180000"/>
            <a:chOff x="2838503" y="6536942"/>
            <a:chExt cx="1078896" cy="180000"/>
          </a:xfrm>
        </p:grpSpPr>
        <p:sp>
          <p:nvSpPr>
            <p:cNvPr id="17" name="Oval 16">
              <a:extLst>
                <a:ext uri="{FF2B5EF4-FFF2-40B4-BE49-F238E27FC236}">
                  <a16:creationId xmlns:a16="http://schemas.microsoft.com/office/drawing/2014/main" id="{43841800-4A23-B32C-B984-B271F0CFF7FB}"/>
                </a:ext>
              </a:extLst>
            </p:cNvPr>
            <p:cNvSpPr/>
            <p:nvPr/>
          </p:nvSpPr>
          <p:spPr>
            <a:xfrm>
              <a:off x="2838503" y="6536942"/>
              <a:ext cx="135000" cy="180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latin typeface="+mj-lt"/>
              </a:endParaRPr>
            </a:p>
          </p:txBody>
        </p:sp>
        <p:sp>
          <p:nvSpPr>
            <p:cNvPr id="18" name="Oval 17">
              <a:extLst>
                <a:ext uri="{FF2B5EF4-FFF2-40B4-BE49-F238E27FC236}">
                  <a16:creationId xmlns:a16="http://schemas.microsoft.com/office/drawing/2014/main" id="{8870FD23-9950-F582-3629-0C5C014B68B0}"/>
                </a:ext>
              </a:extLst>
            </p:cNvPr>
            <p:cNvSpPr/>
            <p:nvPr/>
          </p:nvSpPr>
          <p:spPr>
            <a:xfrm>
              <a:off x="3153135" y="6536942"/>
              <a:ext cx="135000" cy="180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latin typeface="+mj-lt"/>
              </a:endParaRPr>
            </a:p>
          </p:txBody>
        </p:sp>
        <p:sp>
          <p:nvSpPr>
            <p:cNvPr id="19" name="Oval 18">
              <a:extLst>
                <a:ext uri="{FF2B5EF4-FFF2-40B4-BE49-F238E27FC236}">
                  <a16:creationId xmlns:a16="http://schemas.microsoft.com/office/drawing/2014/main" id="{0C851B5B-751F-C409-8FA5-E37E1BD83D2F}"/>
                </a:ext>
              </a:extLst>
            </p:cNvPr>
            <p:cNvSpPr/>
            <p:nvPr/>
          </p:nvSpPr>
          <p:spPr>
            <a:xfrm>
              <a:off x="3467767" y="6536942"/>
              <a:ext cx="135000" cy="180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latin typeface="+mj-lt"/>
              </a:endParaRPr>
            </a:p>
          </p:txBody>
        </p:sp>
        <p:sp>
          <p:nvSpPr>
            <p:cNvPr id="20" name="Oval 19">
              <a:extLst>
                <a:ext uri="{FF2B5EF4-FFF2-40B4-BE49-F238E27FC236}">
                  <a16:creationId xmlns:a16="http://schemas.microsoft.com/office/drawing/2014/main" id="{65F4C5EB-36F4-0763-6D9C-044BF5BE632B}"/>
                </a:ext>
              </a:extLst>
            </p:cNvPr>
            <p:cNvSpPr/>
            <p:nvPr/>
          </p:nvSpPr>
          <p:spPr>
            <a:xfrm>
              <a:off x="3782399" y="6536942"/>
              <a:ext cx="135000" cy="180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latin typeface="+mj-lt"/>
              </a:endParaRPr>
            </a:p>
          </p:txBody>
        </p:sp>
      </p:grpSp>
      <p:grpSp>
        <p:nvGrpSpPr>
          <p:cNvPr id="16" name="Group 15">
            <a:extLst>
              <a:ext uri="{FF2B5EF4-FFF2-40B4-BE49-F238E27FC236}">
                <a16:creationId xmlns:a16="http://schemas.microsoft.com/office/drawing/2014/main" id="{D5DFB8BA-772F-D65C-807C-A97CB5B0A6D8}"/>
              </a:ext>
            </a:extLst>
          </p:cNvPr>
          <p:cNvGrpSpPr/>
          <p:nvPr/>
        </p:nvGrpSpPr>
        <p:grpSpPr>
          <a:xfrm>
            <a:off x="11410366" y="50761"/>
            <a:ext cx="735739" cy="120404"/>
            <a:chOff x="570271" y="199310"/>
            <a:chExt cx="2566220" cy="446366"/>
          </a:xfrm>
        </p:grpSpPr>
        <p:sp>
          <p:nvSpPr>
            <p:cNvPr id="21" name="Oval 20">
              <a:extLst>
                <a:ext uri="{FF2B5EF4-FFF2-40B4-BE49-F238E27FC236}">
                  <a16:creationId xmlns:a16="http://schemas.microsoft.com/office/drawing/2014/main" id="{ED11E893-BB89-E0B7-E762-A5DAA8820ECC}"/>
                </a:ext>
              </a:extLst>
            </p:cNvPr>
            <p:cNvSpPr/>
            <p:nvPr/>
          </p:nvSpPr>
          <p:spPr>
            <a:xfrm>
              <a:off x="570271" y="206476"/>
              <a:ext cx="413221" cy="439200"/>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latin typeface="+mj-lt"/>
              </a:endParaRPr>
            </a:p>
          </p:txBody>
        </p:sp>
        <p:sp>
          <p:nvSpPr>
            <p:cNvPr id="22" name="Oval 21">
              <a:extLst>
                <a:ext uri="{FF2B5EF4-FFF2-40B4-BE49-F238E27FC236}">
                  <a16:creationId xmlns:a16="http://schemas.microsoft.com/office/drawing/2014/main" id="{0CDA697B-110D-98CE-FEDF-DD815BD146E2}"/>
                </a:ext>
              </a:extLst>
            </p:cNvPr>
            <p:cNvSpPr/>
            <p:nvPr/>
          </p:nvSpPr>
          <p:spPr>
            <a:xfrm>
              <a:off x="1288026" y="206476"/>
              <a:ext cx="412955" cy="4392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latin typeface="+mj-lt"/>
              </a:endParaRPr>
            </a:p>
          </p:txBody>
        </p:sp>
        <p:sp>
          <p:nvSpPr>
            <p:cNvPr id="23" name="Oval 22">
              <a:extLst>
                <a:ext uri="{FF2B5EF4-FFF2-40B4-BE49-F238E27FC236}">
                  <a16:creationId xmlns:a16="http://schemas.microsoft.com/office/drawing/2014/main" id="{DFBCAD56-63B3-E272-A42B-B19AAF1A550A}"/>
                </a:ext>
              </a:extLst>
            </p:cNvPr>
            <p:cNvSpPr/>
            <p:nvPr/>
          </p:nvSpPr>
          <p:spPr>
            <a:xfrm>
              <a:off x="2005781" y="206476"/>
              <a:ext cx="412955" cy="4392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latin typeface="+mj-lt"/>
              </a:endParaRPr>
            </a:p>
          </p:txBody>
        </p:sp>
        <p:sp>
          <p:nvSpPr>
            <p:cNvPr id="24" name="Oval 23">
              <a:extLst>
                <a:ext uri="{FF2B5EF4-FFF2-40B4-BE49-F238E27FC236}">
                  <a16:creationId xmlns:a16="http://schemas.microsoft.com/office/drawing/2014/main" id="{B9BC5A47-8B2D-B643-6986-60F125F9B141}"/>
                </a:ext>
              </a:extLst>
            </p:cNvPr>
            <p:cNvSpPr/>
            <p:nvPr/>
          </p:nvSpPr>
          <p:spPr>
            <a:xfrm>
              <a:off x="2723536" y="199310"/>
              <a:ext cx="412955" cy="4392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latin typeface="+mj-lt"/>
              </a:endParaRPr>
            </a:p>
          </p:txBody>
        </p:sp>
      </p:grpSp>
      <p:sp>
        <p:nvSpPr>
          <p:cNvPr id="26" name="Slide Number Placeholder 5"/>
          <p:cNvSpPr>
            <a:spLocks noGrp="1"/>
          </p:cNvSpPr>
          <p:nvPr>
            <p:ph type="sldNum" sz="quarter" idx="12"/>
          </p:nvPr>
        </p:nvSpPr>
        <p:spPr>
          <a:xfrm>
            <a:off x="9270279" y="6576647"/>
            <a:ext cx="2552444" cy="281354"/>
          </a:xfrm>
        </p:spPr>
        <p:txBody>
          <a:bodyPr/>
          <a:lstStyle>
            <a:lvl1pPr>
              <a:defRPr>
                <a:solidFill>
                  <a:schemeClr val="bg1"/>
                </a:solidFill>
                <a:latin typeface="+mj-lt"/>
              </a:defRPr>
            </a:lvl1pPr>
          </a:lstStyle>
          <a:p>
            <a:fld id="{4ACEF711-59B1-47AA-B0BA-33B8C7FA8B18}" type="slidenum">
              <a:rPr lang="en-ZA" smtClean="0"/>
              <a:t>‹#›</a:t>
            </a:fld>
            <a:endParaRPr lang="en-ZA"/>
          </a:p>
        </p:txBody>
      </p:sp>
      <p:sp>
        <p:nvSpPr>
          <p:cNvPr id="42" name="Title 1"/>
          <p:cNvSpPr>
            <a:spLocks noGrp="1"/>
          </p:cNvSpPr>
          <p:nvPr>
            <p:ph type="title"/>
          </p:nvPr>
        </p:nvSpPr>
        <p:spPr>
          <a:xfrm>
            <a:off x="321188" y="110963"/>
            <a:ext cx="11500742" cy="644681"/>
          </a:xfrm>
        </p:spPr>
        <p:txBody>
          <a:bodyPr/>
          <a:lstStyle>
            <a:lvl1pPr algn="l">
              <a:defRPr sz="3200" b="1" cap="small" baseline="0">
                <a:solidFill>
                  <a:srgbClr val="79B144"/>
                </a:solidFill>
                <a:latin typeface="+mj-lt"/>
                <a:cs typeface="Arial" panose="020B0604020202020204" pitchFamily="34" charset="0"/>
              </a:defRPr>
            </a:lvl1pPr>
          </a:lstStyle>
          <a:p>
            <a:r>
              <a:rPr lang="en-US" smtClean="0"/>
              <a:t>Click to edit Master title style</a:t>
            </a:r>
            <a:endParaRPr lang="en-US" dirty="0"/>
          </a:p>
        </p:txBody>
      </p:sp>
      <p:sp>
        <p:nvSpPr>
          <p:cNvPr id="43" name="Text Placeholder 2">
            <a:extLst>
              <a:ext uri="{FF2B5EF4-FFF2-40B4-BE49-F238E27FC236}">
                <a16:creationId xmlns:a16="http://schemas.microsoft.com/office/drawing/2014/main" id="{07FFFCAD-8B7E-7238-42CA-F3452C819B36}"/>
              </a:ext>
            </a:extLst>
          </p:cNvPr>
          <p:cNvSpPr>
            <a:spLocks noGrp="1"/>
          </p:cNvSpPr>
          <p:nvPr>
            <p:ph type="body" idx="1"/>
          </p:nvPr>
        </p:nvSpPr>
        <p:spPr>
          <a:xfrm>
            <a:off x="321187" y="920833"/>
            <a:ext cx="11500742" cy="5519289"/>
          </a:xfrm>
        </p:spPr>
        <p:txBody>
          <a:bodyPr anchor="t" anchorCtr="0"/>
          <a:lstStyle>
            <a:lvl1pPr marL="342000" indent="-285750">
              <a:buFont typeface="Arial" panose="020B0604020202020204" pitchFamily="34" charset="0"/>
              <a:buChar char="•"/>
              <a:defRPr sz="2800" b="0">
                <a:solidFill>
                  <a:schemeClr val="tx1"/>
                </a:solidFill>
                <a:latin typeface="+mj-lt"/>
                <a:cs typeface="Arial" panose="020B0604020202020204" pitchFamily="34" charset="0"/>
              </a:defRPr>
            </a:lvl1pPr>
            <a:lvl2pPr marL="800100" indent="-342900">
              <a:buFont typeface="Arial" panose="020B0604020202020204" pitchFamily="34" charset="0"/>
              <a:buChar char="•"/>
              <a:defRPr sz="2400" b="0">
                <a:solidFill>
                  <a:schemeClr val="tx1"/>
                </a:solidFill>
                <a:latin typeface="+mj-lt"/>
              </a:defRPr>
            </a:lvl2pPr>
            <a:lvl3pPr marL="1200150" indent="-285750">
              <a:buFont typeface="Arial" panose="020B0604020202020204" pitchFamily="34" charset="0"/>
              <a:buChar char="•"/>
              <a:defRPr sz="2000" b="0">
                <a:solidFill>
                  <a:schemeClr val="tx1"/>
                </a:solidFill>
                <a:latin typeface="+mj-lt"/>
              </a:defRPr>
            </a:lvl3pPr>
            <a:lvl4pPr marL="1657350" indent="-285750">
              <a:buFont typeface="Arial" panose="020B0604020202020204" pitchFamily="34" charset="0"/>
              <a:buChar char="•"/>
              <a:defRPr sz="1600" b="0">
                <a:solidFill>
                  <a:schemeClr val="tx1"/>
                </a:solidFill>
                <a:latin typeface="+mj-lt"/>
              </a:defRPr>
            </a:lvl4pPr>
            <a:lvl5pPr marL="2114550" indent="-285750">
              <a:buFont typeface="Arial" panose="020B0604020202020204" pitchFamily="34" charset="0"/>
              <a:buChar char="•"/>
              <a:defRPr sz="1600" b="0">
                <a:latin typeface="+mj-lt"/>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25506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9_Title and Content">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D2D25861-20CC-9C7E-87D2-CE647F2DF98D}"/>
              </a:ext>
            </a:extLst>
          </p:cNvPr>
          <p:cNvCxnSpPr>
            <a:cxnSpLocks/>
          </p:cNvCxnSpPr>
          <p:nvPr/>
        </p:nvCxnSpPr>
        <p:spPr>
          <a:xfrm>
            <a:off x="0" y="6721476"/>
            <a:ext cx="2635045" cy="0"/>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C6CC1A9A-EE18-9D0B-1D0B-294301CB87CB}"/>
              </a:ext>
            </a:extLst>
          </p:cNvPr>
          <p:cNvGrpSpPr/>
          <p:nvPr/>
        </p:nvGrpSpPr>
        <p:grpSpPr>
          <a:xfrm>
            <a:off x="2605102" y="6635443"/>
            <a:ext cx="1438528" cy="180000"/>
            <a:chOff x="2838503" y="6536942"/>
            <a:chExt cx="1078896" cy="180000"/>
          </a:xfrm>
        </p:grpSpPr>
        <p:sp>
          <p:nvSpPr>
            <p:cNvPr id="17" name="Oval 16">
              <a:extLst>
                <a:ext uri="{FF2B5EF4-FFF2-40B4-BE49-F238E27FC236}">
                  <a16:creationId xmlns:a16="http://schemas.microsoft.com/office/drawing/2014/main" id="{43841800-4A23-B32C-B984-B271F0CFF7FB}"/>
                </a:ext>
              </a:extLst>
            </p:cNvPr>
            <p:cNvSpPr/>
            <p:nvPr/>
          </p:nvSpPr>
          <p:spPr>
            <a:xfrm>
              <a:off x="2838503" y="6536942"/>
              <a:ext cx="135000" cy="180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latin typeface="+mj-lt"/>
              </a:endParaRPr>
            </a:p>
          </p:txBody>
        </p:sp>
        <p:sp>
          <p:nvSpPr>
            <p:cNvPr id="18" name="Oval 17">
              <a:extLst>
                <a:ext uri="{FF2B5EF4-FFF2-40B4-BE49-F238E27FC236}">
                  <a16:creationId xmlns:a16="http://schemas.microsoft.com/office/drawing/2014/main" id="{8870FD23-9950-F582-3629-0C5C014B68B0}"/>
                </a:ext>
              </a:extLst>
            </p:cNvPr>
            <p:cNvSpPr/>
            <p:nvPr/>
          </p:nvSpPr>
          <p:spPr>
            <a:xfrm>
              <a:off x="3153135" y="6536942"/>
              <a:ext cx="135000" cy="180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latin typeface="+mj-lt"/>
              </a:endParaRPr>
            </a:p>
          </p:txBody>
        </p:sp>
        <p:sp>
          <p:nvSpPr>
            <p:cNvPr id="19" name="Oval 18">
              <a:extLst>
                <a:ext uri="{FF2B5EF4-FFF2-40B4-BE49-F238E27FC236}">
                  <a16:creationId xmlns:a16="http://schemas.microsoft.com/office/drawing/2014/main" id="{0C851B5B-751F-C409-8FA5-E37E1BD83D2F}"/>
                </a:ext>
              </a:extLst>
            </p:cNvPr>
            <p:cNvSpPr/>
            <p:nvPr/>
          </p:nvSpPr>
          <p:spPr>
            <a:xfrm>
              <a:off x="3467767" y="6536942"/>
              <a:ext cx="135000" cy="180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latin typeface="+mj-lt"/>
              </a:endParaRPr>
            </a:p>
          </p:txBody>
        </p:sp>
        <p:sp>
          <p:nvSpPr>
            <p:cNvPr id="20" name="Oval 19">
              <a:extLst>
                <a:ext uri="{FF2B5EF4-FFF2-40B4-BE49-F238E27FC236}">
                  <a16:creationId xmlns:a16="http://schemas.microsoft.com/office/drawing/2014/main" id="{65F4C5EB-36F4-0763-6D9C-044BF5BE632B}"/>
                </a:ext>
              </a:extLst>
            </p:cNvPr>
            <p:cNvSpPr/>
            <p:nvPr/>
          </p:nvSpPr>
          <p:spPr>
            <a:xfrm>
              <a:off x="3782399" y="6536942"/>
              <a:ext cx="135000" cy="180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latin typeface="+mj-lt"/>
              </a:endParaRPr>
            </a:p>
          </p:txBody>
        </p:sp>
      </p:grpSp>
      <p:grpSp>
        <p:nvGrpSpPr>
          <p:cNvPr id="16" name="Group 15">
            <a:extLst>
              <a:ext uri="{FF2B5EF4-FFF2-40B4-BE49-F238E27FC236}">
                <a16:creationId xmlns:a16="http://schemas.microsoft.com/office/drawing/2014/main" id="{D5DFB8BA-772F-D65C-807C-A97CB5B0A6D8}"/>
              </a:ext>
            </a:extLst>
          </p:cNvPr>
          <p:cNvGrpSpPr/>
          <p:nvPr/>
        </p:nvGrpSpPr>
        <p:grpSpPr>
          <a:xfrm>
            <a:off x="11410366" y="50761"/>
            <a:ext cx="735739" cy="120404"/>
            <a:chOff x="570271" y="199310"/>
            <a:chExt cx="2566220" cy="446366"/>
          </a:xfrm>
        </p:grpSpPr>
        <p:sp>
          <p:nvSpPr>
            <p:cNvPr id="21" name="Oval 20">
              <a:extLst>
                <a:ext uri="{FF2B5EF4-FFF2-40B4-BE49-F238E27FC236}">
                  <a16:creationId xmlns:a16="http://schemas.microsoft.com/office/drawing/2014/main" id="{ED11E893-BB89-E0B7-E762-A5DAA8820ECC}"/>
                </a:ext>
              </a:extLst>
            </p:cNvPr>
            <p:cNvSpPr/>
            <p:nvPr/>
          </p:nvSpPr>
          <p:spPr>
            <a:xfrm>
              <a:off x="570271" y="206476"/>
              <a:ext cx="413221" cy="439200"/>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latin typeface="+mj-lt"/>
              </a:endParaRPr>
            </a:p>
          </p:txBody>
        </p:sp>
        <p:sp>
          <p:nvSpPr>
            <p:cNvPr id="22" name="Oval 21">
              <a:extLst>
                <a:ext uri="{FF2B5EF4-FFF2-40B4-BE49-F238E27FC236}">
                  <a16:creationId xmlns:a16="http://schemas.microsoft.com/office/drawing/2014/main" id="{0CDA697B-110D-98CE-FEDF-DD815BD146E2}"/>
                </a:ext>
              </a:extLst>
            </p:cNvPr>
            <p:cNvSpPr/>
            <p:nvPr/>
          </p:nvSpPr>
          <p:spPr>
            <a:xfrm>
              <a:off x="1288026" y="206476"/>
              <a:ext cx="412955" cy="4392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latin typeface="+mj-lt"/>
              </a:endParaRPr>
            </a:p>
          </p:txBody>
        </p:sp>
        <p:sp>
          <p:nvSpPr>
            <p:cNvPr id="23" name="Oval 22">
              <a:extLst>
                <a:ext uri="{FF2B5EF4-FFF2-40B4-BE49-F238E27FC236}">
                  <a16:creationId xmlns:a16="http://schemas.microsoft.com/office/drawing/2014/main" id="{DFBCAD56-63B3-E272-A42B-B19AAF1A550A}"/>
                </a:ext>
              </a:extLst>
            </p:cNvPr>
            <p:cNvSpPr/>
            <p:nvPr/>
          </p:nvSpPr>
          <p:spPr>
            <a:xfrm>
              <a:off x="2005781" y="206476"/>
              <a:ext cx="412955" cy="4392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latin typeface="+mj-lt"/>
              </a:endParaRPr>
            </a:p>
          </p:txBody>
        </p:sp>
        <p:sp>
          <p:nvSpPr>
            <p:cNvPr id="24" name="Oval 23">
              <a:extLst>
                <a:ext uri="{FF2B5EF4-FFF2-40B4-BE49-F238E27FC236}">
                  <a16:creationId xmlns:a16="http://schemas.microsoft.com/office/drawing/2014/main" id="{B9BC5A47-8B2D-B643-6986-60F125F9B141}"/>
                </a:ext>
              </a:extLst>
            </p:cNvPr>
            <p:cNvSpPr/>
            <p:nvPr/>
          </p:nvSpPr>
          <p:spPr>
            <a:xfrm>
              <a:off x="2723536" y="199310"/>
              <a:ext cx="412955" cy="4392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latin typeface="+mj-lt"/>
              </a:endParaRPr>
            </a:p>
          </p:txBody>
        </p:sp>
      </p:grpSp>
      <p:sp>
        <p:nvSpPr>
          <p:cNvPr id="26" name="Slide Number Placeholder 5"/>
          <p:cNvSpPr>
            <a:spLocks noGrp="1"/>
          </p:cNvSpPr>
          <p:nvPr>
            <p:ph type="sldNum" sz="quarter" idx="12"/>
          </p:nvPr>
        </p:nvSpPr>
        <p:spPr>
          <a:xfrm>
            <a:off x="9270279" y="6576647"/>
            <a:ext cx="2552444" cy="281354"/>
          </a:xfrm>
        </p:spPr>
        <p:txBody>
          <a:bodyPr/>
          <a:lstStyle>
            <a:lvl1pPr>
              <a:defRPr>
                <a:solidFill>
                  <a:schemeClr val="bg1">
                    <a:lumMod val="50000"/>
                  </a:schemeClr>
                </a:solidFill>
                <a:latin typeface="+mj-lt"/>
              </a:defRPr>
            </a:lvl1pPr>
          </a:lstStyle>
          <a:p>
            <a:fld id="{4ACEF711-59B1-47AA-B0BA-33B8C7FA8B18}" type="slidenum">
              <a:rPr lang="en-ZA" smtClean="0"/>
              <a:t>‹#›</a:t>
            </a:fld>
            <a:endParaRPr lang="en-ZA"/>
          </a:p>
        </p:txBody>
      </p:sp>
      <p:sp>
        <p:nvSpPr>
          <p:cNvPr id="27" name="Title 1"/>
          <p:cNvSpPr>
            <a:spLocks noGrp="1"/>
          </p:cNvSpPr>
          <p:nvPr>
            <p:ph type="title"/>
          </p:nvPr>
        </p:nvSpPr>
        <p:spPr>
          <a:xfrm>
            <a:off x="321188" y="110963"/>
            <a:ext cx="11500742" cy="644681"/>
          </a:xfrm>
        </p:spPr>
        <p:txBody>
          <a:bodyPr/>
          <a:lstStyle>
            <a:lvl1pPr algn="l">
              <a:defRPr sz="3200" b="1" cap="small" baseline="0">
                <a:solidFill>
                  <a:srgbClr val="79B144"/>
                </a:solidFill>
                <a:latin typeface="+mj-lt"/>
                <a:cs typeface="Arial" panose="020B0604020202020204" pitchFamily="34" charset="0"/>
              </a:defRPr>
            </a:lvl1pPr>
          </a:lstStyle>
          <a:p>
            <a:r>
              <a:rPr lang="en-US" smtClean="0"/>
              <a:t>Click to edit Master title style</a:t>
            </a:r>
            <a:endParaRPr lang="en-US" dirty="0"/>
          </a:p>
        </p:txBody>
      </p:sp>
      <p:sp>
        <p:nvSpPr>
          <p:cNvPr id="28" name="Text Placeholder 2">
            <a:extLst>
              <a:ext uri="{FF2B5EF4-FFF2-40B4-BE49-F238E27FC236}">
                <a16:creationId xmlns:a16="http://schemas.microsoft.com/office/drawing/2014/main" id="{07FFFCAD-8B7E-7238-42CA-F3452C819B36}"/>
              </a:ext>
            </a:extLst>
          </p:cNvPr>
          <p:cNvSpPr>
            <a:spLocks noGrp="1"/>
          </p:cNvSpPr>
          <p:nvPr>
            <p:ph type="body" idx="1"/>
          </p:nvPr>
        </p:nvSpPr>
        <p:spPr>
          <a:xfrm>
            <a:off x="321187" y="920833"/>
            <a:ext cx="11500742" cy="5519289"/>
          </a:xfrm>
        </p:spPr>
        <p:txBody>
          <a:bodyPr anchor="t" anchorCtr="0"/>
          <a:lstStyle>
            <a:lvl1pPr marL="342000" indent="-285750">
              <a:buFont typeface="Arial" panose="020B0604020202020204" pitchFamily="34" charset="0"/>
              <a:buChar char="•"/>
              <a:defRPr sz="2800" b="0">
                <a:solidFill>
                  <a:schemeClr val="tx1"/>
                </a:solidFill>
                <a:latin typeface="+mj-lt"/>
                <a:cs typeface="Arial" panose="020B0604020202020204" pitchFamily="34" charset="0"/>
              </a:defRPr>
            </a:lvl1pPr>
            <a:lvl2pPr marL="800100" indent="-342900">
              <a:buFont typeface="Arial" panose="020B0604020202020204" pitchFamily="34" charset="0"/>
              <a:buChar char="•"/>
              <a:defRPr sz="2400" b="0">
                <a:solidFill>
                  <a:schemeClr val="tx1"/>
                </a:solidFill>
                <a:latin typeface="+mj-lt"/>
              </a:defRPr>
            </a:lvl2pPr>
            <a:lvl3pPr marL="1200150" indent="-285750">
              <a:buFont typeface="Arial" panose="020B0604020202020204" pitchFamily="34" charset="0"/>
              <a:buChar char="•"/>
              <a:defRPr sz="2000" b="0">
                <a:solidFill>
                  <a:schemeClr val="tx1"/>
                </a:solidFill>
                <a:latin typeface="+mj-lt"/>
              </a:defRPr>
            </a:lvl3pPr>
            <a:lvl4pPr marL="1657350" indent="-285750">
              <a:buFont typeface="Arial" panose="020B0604020202020204" pitchFamily="34" charset="0"/>
              <a:buChar char="•"/>
              <a:defRPr sz="1600" b="0">
                <a:solidFill>
                  <a:schemeClr val="tx1"/>
                </a:solidFill>
                <a:latin typeface="+mj-lt"/>
              </a:defRPr>
            </a:lvl4pPr>
            <a:lvl5pPr marL="2114550" indent="-285750">
              <a:buFont typeface="Arial" panose="020B0604020202020204" pitchFamily="34" charset="0"/>
              <a:buChar char="•"/>
              <a:defRPr sz="1600" b="0">
                <a:latin typeface="+mj-lt"/>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8064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01E367A-4E98-6FE2-0707-8ABAB8DE7106}"/>
              </a:ext>
            </a:extLst>
          </p:cNvPr>
          <p:cNvSpPr/>
          <p:nvPr/>
        </p:nvSpPr>
        <p:spPr>
          <a:xfrm>
            <a:off x="0" y="6223820"/>
            <a:ext cx="12192000" cy="634181"/>
          </a:xfrm>
          <a:prstGeom prst="rect">
            <a:avLst/>
          </a:prstGeom>
          <a:solidFill>
            <a:srgbClr val="A7CD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p>
        </p:txBody>
      </p:sp>
      <p:cxnSp>
        <p:nvCxnSpPr>
          <p:cNvPr id="15" name="Straight Connector 14">
            <a:extLst>
              <a:ext uri="{FF2B5EF4-FFF2-40B4-BE49-F238E27FC236}">
                <a16:creationId xmlns:a16="http://schemas.microsoft.com/office/drawing/2014/main" id="{D2D25861-20CC-9C7E-87D2-CE647F2DF98D}"/>
              </a:ext>
            </a:extLst>
          </p:cNvPr>
          <p:cNvCxnSpPr>
            <a:cxnSpLocks/>
          </p:cNvCxnSpPr>
          <p:nvPr/>
        </p:nvCxnSpPr>
        <p:spPr>
          <a:xfrm>
            <a:off x="-13109" y="6577782"/>
            <a:ext cx="2635045" cy="0"/>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C6CC1A9A-EE18-9D0B-1D0B-294301CB87CB}"/>
              </a:ext>
            </a:extLst>
          </p:cNvPr>
          <p:cNvGrpSpPr/>
          <p:nvPr/>
        </p:nvGrpSpPr>
        <p:grpSpPr>
          <a:xfrm>
            <a:off x="2591993" y="6491749"/>
            <a:ext cx="1438528" cy="180000"/>
            <a:chOff x="2838503" y="6536942"/>
            <a:chExt cx="1078896" cy="180000"/>
          </a:xfrm>
        </p:grpSpPr>
        <p:sp>
          <p:nvSpPr>
            <p:cNvPr id="17" name="Oval 16">
              <a:extLst>
                <a:ext uri="{FF2B5EF4-FFF2-40B4-BE49-F238E27FC236}">
                  <a16:creationId xmlns:a16="http://schemas.microsoft.com/office/drawing/2014/main" id="{43841800-4A23-B32C-B984-B271F0CFF7FB}"/>
                </a:ext>
              </a:extLst>
            </p:cNvPr>
            <p:cNvSpPr/>
            <p:nvPr/>
          </p:nvSpPr>
          <p:spPr>
            <a:xfrm>
              <a:off x="2838503" y="6536942"/>
              <a:ext cx="135000" cy="180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p>
          </p:txBody>
        </p:sp>
        <p:sp>
          <p:nvSpPr>
            <p:cNvPr id="18" name="Oval 17">
              <a:extLst>
                <a:ext uri="{FF2B5EF4-FFF2-40B4-BE49-F238E27FC236}">
                  <a16:creationId xmlns:a16="http://schemas.microsoft.com/office/drawing/2014/main" id="{8870FD23-9950-F582-3629-0C5C014B68B0}"/>
                </a:ext>
              </a:extLst>
            </p:cNvPr>
            <p:cNvSpPr/>
            <p:nvPr/>
          </p:nvSpPr>
          <p:spPr>
            <a:xfrm>
              <a:off x="3153135" y="6536942"/>
              <a:ext cx="135000" cy="180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p>
          </p:txBody>
        </p:sp>
        <p:sp>
          <p:nvSpPr>
            <p:cNvPr id="19" name="Oval 18">
              <a:extLst>
                <a:ext uri="{FF2B5EF4-FFF2-40B4-BE49-F238E27FC236}">
                  <a16:creationId xmlns:a16="http://schemas.microsoft.com/office/drawing/2014/main" id="{0C851B5B-751F-C409-8FA5-E37E1BD83D2F}"/>
                </a:ext>
              </a:extLst>
            </p:cNvPr>
            <p:cNvSpPr/>
            <p:nvPr/>
          </p:nvSpPr>
          <p:spPr>
            <a:xfrm>
              <a:off x="3467767" y="6536942"/>
              <a:ext cx="135000" cy="180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p>
          </p:txBody>
        </p:sp>
        <p:sp>
          <p:nvSpPr>
            <p:cNvPr id="20" name="Oval 19">
              <a:extLst>
                <a:ext uri="{FF2B5EF4-FFF2-40B4-BE49-F238E27FC236}">
                  <a16:creationId xmlns:a16="http://schemas.microsoft.com/office/drawing/2014/main" id="{65F4C5EB-36F4-0763-6D9C-044BF5BE632B}"/>
                </a:ext>
              </a:extLst>
            </p:cNvPr>
            <p:cNvSpPr/>
            <p:nvPr/>
          </p:nvSpPr>
          <p:spPr>
            <a:xfrm>
              <a:off x="3782399" y="6536942"/>
              <a:ext cx="135000" cy="180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p>
          </p:txBody>
        </p:sp>
      </p:grpSp>
      <p:grpSp>
        <p:nvGrpSpPr>
          <p:cNvPr id="16" name="Group 15">
            <a:extLst>
              <a:ext uri="{FF2B5EF4-FFF2-40B4-BE49-F238E27FC236}">
                <a16:creationId xmlns:a16="http://schemas.microsoft.com/office/drawing/2014/main" id="{D5DFB8BA-772F-D65C-807C-A97CB5B0A6D8}"/>
              </a:ext>
            </a:extLst>
          </p:cNvPr>
          <p:cNvGrpSpPr/>
          <p:nvPr/>
        </p:nvGrpSpPr>
        <p:grpSpPr>
          <a:xfrm>
            <a:off x="9050679" y="213704"/>
            <a:ext cx="2727557" cy="446366"/>
            <a:chOff x="570271" y="199310"/>
            <a:chExt cx="2566220" cy="446366"/>
          </a:xfrm>
        </p:grpSpPr>
        <p:sp>
          <p:nvSpPr>
            <p:cNvPr id="21" name="Oval 20">
              <a:extLst>
                <a:ext uri="{FF2B5EF4-FFF2-40B4-BE49-F238E27FC236}">
                  <a16:creationId xmlns:a16="http://schemas.microsoft.com/office/drawing/2014/main" id="{ED11E893-BB89-E0B7-E762-A5DAA8820ECC}"/>
                </a:ext>
              </a:extLst>
            </p:cNvPr>
            <p:cNvSpPr/>
            <p:nvPr/>
          </p:nvSpPr>
          <p:spPr>
            <a:xfrm>
              <a:off x="570271" y="206476"/>
              <a:ext cx="413221" cy="439200"/>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p>
          </p:txBody>
        </p:sp>
        <p:sp>
          <p:nvSpPr>
            <p:cNvPr id="22" name="Oval 21">
              <a:extLst>
                <a:ext uri="{FF2B5EF4-FFF2-40B4-BE49-F238E27FC236}">
                  <a16:creationId xmlns:a16="http://schemas.microsoft.com/office/drawing/2014/main" id="{0CDA697B-110D-98CE-FEDF-DD815BD146E2}"/>
                </a:ext>
              </a:extLst>
            </p:cNvPr>
            <p:cNvSpPr/>
            <p:nvPr/>
          </p:nvSpPr>
          <p:spPr>
            <a:xfrm>
              <a:off x="1288026" y="206476"/>
              <a:ext cx="412955" cy="4392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p>
          </p:txBody>
        </p:sp>
        <p:sp>
          <p:nvSpPr>
            <p:cNvPr id="23" name="Oval 22">
              <a:extLst>
                <a:ext uri="{FF2B5EF4-FFF2-40B4-BE49-F238E27FC236}">
                  <a16:creationId xmlns:a16="http://schemas.microsoft.com/office/drawing/2014/main" id="{DFBCAD56-63B3-E272-A42B-B19AAF1A550A}"/>
                </a:ext>
              </a:extLst>
            </p:cNvPr>
            <p:cNvSpPr/>
            <p:nvPr/>
          </p:nvSpPr>
          <p:spPr>
            <a:xfrm>
              <a:off x="2005781" y="206476"/>
              <a:ext cx="412955" cy="4392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p>
          </p:txBody>
        </p:sp>
        <p:sp>
          <p:nvSpPr>
            <p:cNvPr id="24" name="Oval 23">
              <a:extLst>
                <a:ext uri="{FF2B5EF4-FFF2-40B4-BE49-F238E27FC236}">
                  <a16:creationId xmlns:a16="http://schemas.microsoft.com/office/drawing/2014/main" id="{B9BC5A47-8B2D-B643-6986-60F125F9B141}"/>
                </a:ext>
              </a:extLst>
            </p:cNvPr>
            <p:cNvSpPr/>
            <p:nvPr/>
          </p:nvSpPr>
          <p:spPr>
            <a:xfrm>
              <a:off x="2723536" y="199310"/>
              <a:ext cx="412955" cy="4392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p>
          </p:txBody>
        </p:sp>
      </p:grpSp>
      <p:sp>
        <p:nvSpPr>
          <p:cNvPr id="26" name="Slide Number Placeholder 5"/>
          <p:cNvSpPr>
            <a:spLocks noGrp="1"/>
          </p:cNvSpPr>
          <p:nvPr>
            <p:ph type="sldNum" sz="quarter" idx="12"/>
          </p:nvPr>
        </p:nvSpPr>
        <p:spPr>
          <a:xfrm>
            <a:off x="8737600" y="6356351"/>
            <a:ext cx="2844800" cy="365125"/>
          </a:xfrm>
        </p:spPr>
        <p:txBody>
          <a:bodyPr/>
          <a:lstStyle>
            <a:lvl1pPr>
              <a:defRPr/>
            </a:lvl1pPr>
          </a:lstStyle>
          <a:p>
            <a:fld id="{4ACEF711-59B1-47AA-B0BA-33B8C7FA8B18}" type="slidenum">
              <a:rPr lang="en-ZA" smtClean="0"/>
              <a:t>‹#›</a:t>
            </a:fld>
            <a:endParaRPr lang="en-ZA"/>
          </a:p>
        </p:txBody>
      </p:sp>
      <p:sp>
        <p:nvSpPr>
          <p:cNvPr id="27" name="Title 1"/>
          <p:cNvSpPr>
            <a:spLocks noGrp="1"/>
          </p:cNvSpPr>
          <p:nvPr>
            <p:ph type="title"/>
          </p:nvPr>
        </p:nvSpPr>
        <p:spPr>
          <a:xfrm>
            <a:off x="321188" y="110963"/>
            <a:ext cx="8547320" cy="644681"/>
          </a:xfrm>
        </p:spPr>
        <p:txBody>
          <a:bodyPr/>
          <a:lstStyle>
            <a:lvl1pPr algn="l">
              <a:defRPr sz="3200" b="1" cap="small" baseline="0">
                <a:solidFill>
                  <a:srgbClr val="79B144"/>
                </a:solidFill>
                <a:latin typeface="+mj-lt"/>
                <a:cs typeface="Arial" panose="020B0604020202020204" pitchFamily="34" charset="0"/>
              </a:defRPr>
            </a:lvl1pPr>
          </a:lstStyle>
          <a:p>
            <a:r>
              <a:rPr lang="en-US" smtClean="0"/>
              <a:t>Click to edit Master title style</a:t>
            </a:r>
            <a:endParaRPr lang="en-US" dirty="0"/>
          </a:p>
        </p:txBody>
      </p:sp>
      <p:sp>
        <p:nvSpPr>
          <p:cNvPr id="28" name="Text Placeholder 2">
            <a:extLst>
              <a:ext uri="{FF2B5EF4-FFF2-40B4-BE49-F238E27FC236}">
                <a16:creationId xmlns:a16="http://schemas.microsoft.com/office/drawing/2014/main" id="{07FFFCAD-8B7E-7238-42CA-F3452C819B36}"/>
              </a:ext>
            </a:extLst>
          </p:cNvPr>
          <p:cNvSpPr>
            <a:spLocks noGrp="1"/>
          </p:cNvSpPr>
          <p:nvPr>
            <p:ph type="body" idx="1"/>
          </p:nvPr>
        </p:nvSpPr>
        <p:spPr>
          <a:xfrm>
            <a:off x="321187" y="920833"/>
            <a:ext cx="11500742" cy="5075521"/>
          </a:xfrm>
        </p:spPr>
        <p:txBody>
          <a:bodyPr anchor="t" anchorCtr="0"/>
          <a:lstStyle>
            <a:lvl1pPr marL="342000" indent="-285750">
              <a:buFont typeface="Arial" panose="020B0604020202020204" pitchFamily="34" charset="0"/>
              <a:buChar char="•"/>
              <a:defRPr sz="2800" b="0">
                <a:solidFill>
                  <a:schemeClr val="tx1"/>
                </a:solidFill>
                <a:latin typeface="+mj-lt"/>
                <a:cs typeface="Arial" panose="020B0604020202020204" pitchFamily="34" charset="0"/>
              </a:defRPr>
            </a:lvl1pPr>
            <a:lvl2pPr marL="800100" indent="-342900">
              <a:buFont typeface="Arial" panose="020B0604020202020204" pitchFamily="34" charset="0"/>
              <a:buChar char="•"/>
              <a:defRPr sz="2400" b="0">
                <a:solidFill>
                  <a:schemeClr val="tx1"/>
                </a:solidFill>
                <a:latin typeface="+mj-lt"/>
              </a:defRPr>
            </a:lvl2pPr>
            <a:lvl3pPr marL="1200150" indent="-285750">
              <a:buFont typeface="Arial" panose="020B0604020202020204" pitchFamily="34" charset="0"/>
              <a:buChar char="•"/>
              <a:defRPr sz="2000" b="0">
                <a:solidFill>
                  <a:schemeClr val="tx1"/>
                </a:solidFill>
                <a:latin typeface="+mj-lt"/>
              </a:defRPr>
            </a:lvl3pPr>
            <a:lvl4pPr marL="1657350" indent="-285750">
              <a:buFont typeface="Arial" panose="020B0604020202020204" pitchFamily="34" charset="0"/>
              <a:buChar char="•"/>
              <a:defRPr sz="1600" b="0">
                <a:solidFill>
                  <a:schemeClr val="tx1"/>
                </a:solidFill>
                <a:latin typeface="+mj-lt"/>
              </a:defRPr>
            </a:lvl4pPr>
            <a:lvl5pPr marL="2114550" indent="-285750">
              <a:buFont typeface="Arial" panose="020B0604020202020204" pitchFamily="34" charset="0"/>
              <a:buChar char="•"/>
              <a:defRPr sz="1600" b="0">
                <a:latin typeface="+mj-lt"/>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53686935"/>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6_Title and Content">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D2D25861-20CC-9C7E-87D2-CE647F2DF98D}"/>
              </a:ext>
            </a:extLst>
          </p:cNvPr>
          <p:cNvCxnSpPr>
            <a:cxnSpLocks/>
          </p:cNvCxnSpPr>
          <p:nvPr/>
        </p:nvCxnSpPr>
        <p:spPr>
          <a:xfrm>
            <a:off x="-13109" y="6577782"/>
            <a:ext cx="2635045" cy="0"/>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C6CC1A9A-EE18-9D0B-1D0B-294301CB87CB}"/>
              </a:ext>
            </a:extLst>
          </p:cNvPr>
          <p:cNvGrpSpPr/>
          <p:nvPr/>
        </p:nvGrpSpPr>
        <p:grpSpPr>
          <a:xfrm>
            <a:off x="2591993" y="6491749"/>
            <a:ext cx="1438528" cy="180000"/>
            <a:chOff x="2838503" y="6536942"/>
            <a:chExt cx="1078896" cy="180000"/>
          </a:xfrm>
        </p:grpSpPr>
        <p:sp>
          <p:nvSpPr>
            <p:cNvPr id="17" name="Oval 16">
              <a:extLst>
                <a:ext uri="{FF2B5EF4-FFF2-40B4-BE49-F238E27FC236}">
                  <a16:creationId xmlns:a16="http://schemas.microsoft.com/office/drawing/2014/main" id="{43841800-4A23-B32C-B984-B271F0CFF7FB}"/>
                </a:ext>
              </a:extLst>
            </p:cNvPr>
            <p:cNvSpPr/>
            <p:nvPr/>
          </p:nvSpPr>
          <p:spPr>
            <a:xfrm>
              <a:off x="2838503" y="6536942"/>
              <a:ext cx="135000" cy="180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p>
          </p:txBody>
        </p:sp>
        <p:sp>
          <p:nvSpPr>
            <p:cNvPr id="18" name="Oval 17">
              <a:extLst>
                <a:ext uri="{FF2B5EF4-FFF2-40B4-BE49-F238E27FC236}">
                  <a16:creationId xmlns:a16="http://schemas.microsoft.com/office/drawing/2014/main" id="{8870FD23-9950-F582-3629-0C5C014B68B0}"/>
                </a:ext>
              </a:extLst>
            </p:cNvPr>
            <p:cNvSpPr/>
            <p:nvPr/>
          </p:nvSpPr>
          <p:spPr>
            <a:xfrm>
              <a:off x="3153135" y="6536942"/>
              <a:ext cx="135000" cy="180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p>
          </p:txBody>
        </p:sp>
        <p:sp>
          <p:nvSpPr>
            <p:cNvPr id="19" name="Oval 18">
              <a:extLst>
                <a:ext uri="{FF2B5EF4-FFF2-40B4-BE49-F238E27FC236}">
                  <a16:creationId xmlns:a16="http://schemas.microsoft.com/office/drawing/2014/main" id="{0C851B5B-751F-C409-8FA5-E37E1BD83D2F}"/>
                </a:ext>
              </a:extLst>
            </p:cNvPr>
            <p:cNvSpPr/>
            <p:nvPr/>
          </p:nvSpPr>
          <p:spPr>
            <a:xfrm>
              <a:off x="3467767" y="6536942"/>
              <a:ext cx="135000" cy="180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p>
          </p:txBody>
        </p:sp>
        <p:sp>
          <p:nvSpPr>
            <p:cNvPr id="20" name="Oval 19">
              <a:extLst>
                <a:ext uri="{FF2B5EF4-FFF2-40B4-BE49-F238E27FC236}">
                  <a16:creationId xmlns:a16="http://schemas.microsoft.com/office/drawing/2014/main" id="{65F4C5EB-36F4-0763-6D9C-044BF5BE632B}"/>
                </a:ext>
              </a:extLst>
            </p:cNvPr>
            <p:cNvSpPr/>
            <p:nvPr/>
          </p:nvSpPr>
          <p:spPr>
            <a:xfrm>
              <a:off x="3782399" y="6536942"/>
              <a:ext cx="135000" cy="180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p>
          </p:txBody>
        </p:sp>
      </p:grpSp>
      <p:sp>
        <p:nvSpPr>
          <p:cNvPr id="26" name="Slide Number Placeholder 5"/>
          <p:cNvSpPr>
            <a:spLocks noGrp="1"/>
          </p:cNvSpPr>
          <p:nvPr>
            <p:ph type="sldNum" sz="quarter" idx="12"/>
          </p:nvPr>
        </p:nvSpPr>
        <p:spPr>
          <a:xfrm>
            <a:off x="8737600" y="6356351"/>
            <a:ext cx="2844800" cy="365125"/>
          </a:xfrm>
        </p:spPr>
        <p:txBody>
          <a:bodyPr/>
          <a:lstStyle>
            <a:lvl1pPr>
              <a:defRPr/>
            </a:lvl1pPr>
          </a:lstStyle>
          <a:p>
            <a:fld id="{4ACEF711-59B1-47AA-B0BA-33B8C7FA8B18}" type="slidenum">
              <a:rPr lang="en-ZA" smtClean="0"/>
              <a:t>‹#›</a:t>
            </a:fld>
            <a:endParaRPr lang="en-ZA"/>
          </a:p>
        </p:txBody>
      </p:sp>
      <p:sp>
        <p:nvSpPr>
          <p:cNvPr id="10" name="Title 1"/>
          <p:cNvSpPr>
            <a:spLocks noGrp="1"/>
          </p:cNvSpPr>
          <p:nvPr>
            <p:ph type="title"/>
          </p:nvPr>
        </p:nvSpPr>
        <p:spPr>
          <a:xfrm>
            <a:off x="321188" y="110963"/>
            <a:ext cx="11500742" cy="644681"/>
          </a:xfrm>
        </p:spPr>
        <p:txBody>
          <a:bodyPr/>
          <a:lstStyle>
            <a:lvl1pPr algn="l">
              <a:defRPr sz="3200" b="1" cap="small" baseline="0">
                <a:solidFill>
                  <a:srgbClr val="79B144"/>
                </a:solidFill>
                <a:latin typeface="+mj-lt"/>
                <a:cs typeface="Arial" panose="020B0604020202020204"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028189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5_Title and Content">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D2D25861-20CC-9C7E-87D2-CE647F2DF98D}"/>
              </a:ext>
            </a:extLst>
          </p:cNvPr>
          <p:cNvCxnSpPr>
            <a:cxnSpLocks/>
          </p:cNvCxnSpPr>
          <p:nvPr/>
        </p:nvCxnSpPr>
        <p:spPr>
          <a:xfrm>
            <a:off x="-13109" y="6577782"/>
            <a:ext cx="2635045" cy="0"/>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C6CC1A9A-EE18-9D0B-1D0B-294301CB87CB}"/>
              </a:ext>
            </a:extLst>
          </p:cNvPr>
          <p:cNvGrpSpPr/>
          <p:nvPr/>
        </p:nvGrpSpPr>
        <p:grpSpPr>
          <a:xfrm>
            <a:off x="2591993" y="6491749"/>
            <a:ext cx="1438528" cy="180000"/>
            <a:chOff x="2838503" y="6536942"/>
            <a:chExt cx="1078896" cy="180000"/>
          </a:xfrm>
        </p:grpSpPr>
        <p:sp>
          <p:nvSpPr>
            <p:cNvPr id="17" name="Oval 16">
              <a:extLst>
                <a:ext uri="{FF2B5EF4-FFF2-40B4-BE49-F238E27FC236}">
                  <a16:creationId xmlns:a16="http://schemas.microsoft.com/office/drawing/2014/main" id="{43841800-4A23-B32C-B984-B271F0CFF7FB}"/>
                </a:ext>
              </a:extLst>
            </p:cNvPr>
            <p:cNvSpPr/>
            <p:nvPr/>
          </p:nvSpPr>
          <p:spPr>
            <a:xfrm>
              <a:off x="2838503" y="6536942"/>
              <a:ext cx="135000" cy="180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p>
          </p:txBody>
        </p:sp>
        <p:sp>
          <p:nvSpPr>
            <p:cNvPr id="18" name="Oval 17">
              <a:extLst>
                <a:ext uri="{FF2B5EF4-FFF2-40B4-BE49-F238E27FC236}">
                  <a16:creationId xmlns:a16="http://schemas.microsoft.com/office/drawing/2014/main" id="{8870FD23-9950-F582-3629-0C5C014B68B0}"/>
                </a:ext>
              </a:extLst>
            </p:cNvPr>
            <p:cNvSpPr/>
            <p:nvPr/>
          </p:nvSpPr>
          <p:spPr>
            <a:xfrm>
              <a:off x="3153135" y="6536942"/>
              <a:ext cx="135000" cy="180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p>
          </p:txBody>
        </p:sp>
        <p:sp>
          <p:nvSpPr>
            <p:cNvPr id="19" name="Oval 18">
              <a:extLst>
                <a:ext uri="{FF2B5EF4-FFF2-40B4-BE49-F238E27FC236}">
                  <a16:creationId xmlns:a16="http://schemas.microsoft.com/office/drawing/2014/main" id="{0C851B5B-751F-C409-8FA5-E37E1BD83D2F}"/>
                </a:ext>
              </a:extLst>
            </p:cNvPr>
            <p:cNvSpPr/>
            <p:nvPr/>
          </p:nvSpPr>
          <p:spPr>
            <a:xfrm>
              <a:off x="3467767" y="6536942"/>
              <a:ext cx="135000" cy="180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p>
          </p:txBody>
        </p:sp>
        <p:sp>
          <p:nvSpPr>
            <p:cNvPr id="20" name="Oval 19">
              <a:extLst>
                <a:ext uri="{FF2B5EF4-FFF2-40B4-BE49-F238E27FC236}">
                  <a16:creationId xmlns:a16="http://schemas.microsoft.com/office/drawing/2014/main" id="{65F4C5EB-36F4-0763-6D9C-044BF5BE632B}"/>
                </a:ext>
              </a:extLst>
            </p:cNvPr>
            <p:cNvSpPr/>
            <p:nvPr/>
          </p:nvSpPr>
          <p:spPr>
            <a:xfrm>
              <a:off x="3782399" y="6536942"/>
              <a:ext cx="135000" cy="180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p>
          </p:txBody>
        </p:sp>
      </p:grpSp>
      <p:grpSp>
        <p:nvGrpSpPr>
          <p:cNvPr id="16" name="Group 15">
            <a:extLst>
              <a:ext uri="{FF2B5EF4-FFF2-40B4-BE49-F238E27FC236}">
                <a16:creationId xmlns:a16="http://schemas.microsoft.com/office/drawing/2014/main" id="{D5DFB8BA-772F-D65C-807C-A97CB5B0A6D8}"/>
              </a:ext>
            </a:extLst>
          </p:cNvPr>
          <p:cNvGrpSpPr/>
          <p:nvPr/>
        </p:nvGrpSpPr>
        <p:grpSpPr>
          <a:xfrm>
            <a:off x="9050679" y="213704"/>
            <a:ext cx="2727557" cy="446366"/>
            <a:chOff x="570271" y="199310"/>
            <a:chExt cx="2566220" cy="446366"/>
          </a:xfrm>
        </p:grpSpPr>
        <p:sp>
          <p:nvSpPr>
            <p:cNvPr id="21" name="Oval 20">
              <a:extLst>
                <a:ext uri="{FF2B5EF4-FFF2-40B4-BE49-F238E27FC236}">
                  <a16:creationId xmlns:a16="http://schemas.microsoft.com/office/drawing/2014/main" id="{ED11E893-BB89-E0B7-E762-A5DAA8820ECC}"/>
                </a:ext>
              </a:extLst>
            </p:cNvPr>
            <p:cNvSpPr/>
            <p:nvPr/>
          </p:nvSpPr>
          <p:spPr>
            <a:xfrm>
              <a:off x="570271" y="206476"/>
              <a:ext cx="413221" cy="439200"/>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p>
          </p:txBody>
        </p:sp>
        <p:sp>
          <p:nvSpPr>
            <p:cNvPr id="22" name="Oval 21">
              <a:extLst>
                <a:ext uri="{FF2B5EF4-FFF2-40B4-BE49-F238E27FC236}">
                  <a16:creationId xmlns:a16="http://schemas.microsoft.com/office/drawing/2014/main" id="{0CDA697B-110D-98CE-FEDF-DD815BD146E2}"/>
                </a:ext>
              </a:extLst>
            </p:cNvPr>
            <p:cNvSpPr/>
            <p:nvPr/>
          </p:nvSpPr>
          <p:spPr>
            <a:xfrm>
              <a:off x="1288026" y="206476"/>
              <a:ext cx="412955" cy="4392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p>
          </p:txBody>
        </p:sp>
        <p:sp>
          <p:nvSpPr>
            <p:cNvPr id="23" name="Oval 22">
              <a:extLst>
                <a:ext uri="{FF2B5EF4-FFF2-40B4-BE49-F238E27FC236}">
                  <a16:creationId xmlns:a16="http://schemas.microsoft.com/office/drawing/2014/main" id="{DFBCAD56-63B3-E272-A42B-B19AAF1A550A}"/>
                </a:ext>
              </a:extLst>
            </p:cNvPr>
            <p:cNvSpPr/>
            <p:nvPr/>
          </p:nvSpPr>
          <p:spPr>
            <a:xfrm>
              <a:off x="2005781" y="206476"/>
              <a:ext cx="412955" cy="4392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p>
          </p:txBody>
        </p:sp>
        <p:sp>
          <p:nvSpPr>
            <p:cNvPr id="24" name="Oval 23">
              <a:extLst>
                <a:ext uri="{FF2B5EF4-FFF2-40B4-BE49-F238E27FC236}">
                  <a16:creationId xmlns:a16="http://schemas.microsoft.com/office/drawing/2014/main" id="{B9BC5A47-8B2D-B643-6986-60F125F9B141}"/>
                </a:ext>
              </a:extLst>
            </p:cNvPr>
            <p:cNvSpPr/>
            <p:nvPr/>
          </p:nvSpPr>
          <p:spPr>
            <a:xfrm>
              <a:off x="2723536" y="199310"/>
              <a:ext cx="412955" cy="4392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p>
          </p:txBody>
        </p:sp>
      </p:grpSp>
      <p:sp>
        <p:nvSpPr>
          <p:cNvPr id="25" name="Slide Number Placeholder 5"/>
          <p:cNvSpPr>
            <a:spLocks noGrp="1"/>
          </p:cNvSpPr>
          <p:nvPr>
            <p:ph type="sldNum" sz="quarter" idx="12"/>
          </p:nvPr>
        </p:nvSpPr>
        <p:spPr>
          <a:xfrm>
            <a:off x="8737600" y="6356351"/>
            <a:ext cx="2844800" cy="365125"/>
          </a:xfrm>
        </p:spPr>
        <p:txBody>
          <a:bodyPr/>
          <a:lstStyle>
            <a:lvl1pPr>
              <a:defRPr/>
            </a:lvl1pPr>
          </a:lstStyle>
          <a:p>
            <a:fld id="{4ACEF711-59B1-47AA-B0BA-33B8C7FA8B18}" type="slidenum">
              <a:rPr lang="en-ZA" smtClean="0"/>
              <a:t>‹#›</a:t>
            </a:fld>
            <a:endParaRPr lang="en-ZA"/>
          </a:p>
        </p:txBody>
      </p:sp>
      <p:sp>
        <p:nvSpPr>
          <p:cNvPr id="27" name="Title 1"/>
          <p:cNvSpPr>
            <a:spLocks noGrp="1"/>
          </p:cNvSpPr>
          <p:nvPr>
            <p:ph type="title"/>
          </p:nvPr>
        </p:nvSpPr>
        <p:spPr>
          <a:xfrm>
            <a:off x="321188" y="110963"/>
            <a:ext cx="8582489" cy="644681"/>
          </a:xfrm>
        </p:spPr>
        <p:txBody>
          <a:bodyPr/>
          <a:lstStyle>
            <a:lvl1pPr algn="l">
              <a:defRPr sz="3200" b="1" cap="small" baseline="0">
                <a:solidFill>
                  <a:srgbClr val="79B144"/>
                </a:solidFill>
                <a:latin typeface="+mj-lt"/>
                <a:cs typeface="Arial" panose="020B0604020202020204" pitchFamily="34" charset="0"/>
              </a:defRPr>
            </a:lvl1pPr>
          </a:lstStyle>
          <a:p>
            <a:r>
              <a:rPr lang="en-US" smtClean="0"/>
              <a:t>Click to edit Master title style</a:t>
            </a:r>
            <a:endParaRPr lang="en-US" dirty="0"/>
          </a:p>
        </p:txBody>
      </p:sp>
      <p:sp>
        <p:nvSpPr>
          <p:cNvPr id="29" name="Text Placeholder 2">
            <a:extLst>
              <a:ext uri="{FF2B5EF4-FFF2-40B4-BE49-F238E27FC236}">
                <a16:creationId xmlns:a16="http://schemas.microsoft.com/office/drawing/2014/main" id="{07FFFCAD-8B7E-7238-42CA-F3452C819B36}"/>
              </a:ext>
            </a:extLst>
          </p:cNvPr>
          <p:cNvSpPr>
            <a:spLocks noGrp="1"/>
          </p:cNvSpPr>
          <p:nvPr>
            <p:ph type="body" idx="1"/>
          </p:nvPr>
        </p:nvSpPr>
        <p:spPr>
          <a:xfrm>
            <a:off x="321187" y="920833"/>
            <a:ext cx="11500742" cy="5519289"/>
          </a:xfrm>
        </p:spPr>
        <p:txBody>
          <a:bodyPr anchor="t" anchorCtr="0"/>
          <a:lstStyle>
            <a:lvl1pPr marL="342000" indent="-285750">
              <a:buFont typeface="Arial" panose="020B0604020202020204" pitchFamily="34" charset="0"/>
              <a:buChar char="•"/>
              <a:defRPr sz="2800" b="0">
                <a:solidFill>
                  <a:schemeClr val="tx1"/>
                </a:solidFill>
                <a:latin typeface="+mj-lt"/>
                <a:cs typeface="Arial" panose="020B0604020202020204" pitchFamily="34" charset="0"/>
              </a:defRPr>
            </a:lvl1pPr>
            <a:lvl2pPr marL="800100" indent="-342900">
              <a:buFont typeface="Arial" panose="020B0604020202020204" pitchFamily="34" charset="0"/>
              <a:buChar char="•"/>
              <a:defRPr sz="2400" b="0">
                <a:solidFill>
                  <a:schemeClr val="tx1"/>
                </a:solidFill>
                <a:latin typeface="+mj-lt"/>
              </a:defRPr>
            </a:lvl2pPr>
            <a:lvl3pPr marL="1200150" indent="-285750">
              <a:buFont typeface="Arial" panose="020B0604020202020204" pitchFamily="34" charset="0"/>
              <a:buChar char="•"/>
              <a:defRPr sz="2000" b="0">
                <a:solidFill>
                  <a:schemeClr val="tx1"/>
                </a:solidFill>
                <a:latin typeface="+mj-lt"/>
              </a:defRPr>
            </a:lvl3pPr>
            <a:lvl4pPr marL="1657350" indent="-285750">
              <a:buFont typeface="Arial" panose="020B0604020202020204" pitchFamily="34" charset="0"/>
              <a:buChar char="•"/>
              <a:defRPr sz="1600" b="0">
                <a:solidFill>
                  <a:schemeClr val="tx1"/>
                </a:solidFill>
                <a:latin typeface="+mj-lt"/>
              </a:defRPr>
            </a:lvl4pPr>
            <a:lvl5pPr marL="2114550" indent="-285750">
              <a:buFont typeface="Arial" panose="020B0604020202020204" pitchFamily="34" charset="0"/>
              <a:buChar char="•"/>
              <a:defRPr sz="1600" b="0">
                <a:latin typeface="+mj-lt"/>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37135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42" name="Text Placeholder 2">
            <a:extLst>
              <a:ext uri="{FF2B5EF4-FFF2-40B4-BE49-F238E27FC236}">
                <a16:creationId xmlns:a16="http://schemas.microsoft.com/office/drawing/2014/main" id="{07FFFCAD-8B7E-7238-42CA-F3452C819B36}"/>
              </a:ext>
            </a:extLst>
          </p:cNvPr>
          <p:cNvSpPr>
            <a:spLocks noGrp="1"/>
          </p:cNvSpPr>
          <p:nvPr>
            <p:ph type="body" idx="1"/>
          </p:nvPr>
        </p:nvSpPr>
        <p:spPr>
          <a:xfrm>
            <a:off x="321187" y="920833"/>
            <a:ext cx="11500742" cy="5519289"/>
          </a:xfrm>
        </p:spPr>
        <p:txBody>
          <a:bodyPr anchor="t" anchorCtr="0"/>
          <a:lstStyle>
            <a:lvl1pPr marL="342000" indent="-285750">
              <a:buFont typeface="Arial" panose="020B0604020202020204" pitchFamily="34" charset="0"/>
              <a:buChar char="•"/>
              <a:defRPr sz="2800" b="0">
                <a:solidFill>
                  <a:schemeClr val="tx1"/>
                </a:solidFill>
                <a:latin typeface="+mj-lt"/>
                <a:cs typeface="Arial" panose="020B0604020202020204" pitchFamily="34" charset="0"/>
              </a:defRPr>
            </a:lvl1pPr>
            <a:lvl2pPr marL="800100" indent="-342900">
              <a:buFont typeface="Arial" panose="020B0604020202020204" pitchFamily="34" charset="0"/>
              <a:buChar char="•"/>
              <a:defRPr sz="2400" b="0">
                <a:solidFill>
                  <a:schemeClr val="tx1"/>
                </a:solidFill>
                <a:latin typeface="+mj-lt"/>
              </a:defRPr>
            </a:lvl2pPr>
            <a:lvl3pPr marL="1200150" indent="-285750">
              <a:buFont typeface="Arial" panose="020B0604020202020204" pitchFamily="34" charset="0"/>
              <a:buChar char="•"/>
              <a:defRPr sz="2000" b="0">
                <a:solidFill>
                  <a:schemeClr val="tx1"/>
                </a:solidFill>
                <a:latin typeface="+mj-lt"/>
              </a:defRPr>
            </a:lvl3pPr>
            <a:lvl4pPr marL="1657350" indent="-285750">
              <a:buFont typeface="Arial" panose="020B0604020202020204" pitchFamily="34" charset="0"/>
              <a:buChar char="•"/>
              <a:defRPr sz="1600" b="0">
                <a:solidFill>
                  <a:schemeClr val="tx1"/>
                </a:solidFill>
                <a:latin typeface="+mj-lt"/>
              </a:defRPr>
            </a:lvl4pPr>
            <a:lvl5pPr marL="2114550" indent="-285750">
              <a:buFont typeface="Arial" panose="020B0604020202020204" pitchFamily="34" charset="0"/>
              <a:buChar char="•"/>
              <a:defRPr sz="1600" b="0">
                <a:latin typeface="+mj-lt"/>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5" name="Straight Connector 14">
            <a:extLst>
              <a:ext uri="{FF2B5EF4-FFF2-40B4-BE49-F238E27FC236}">
                <a16:creationId xmlns:a16="http://schemas.microsoft.com/office/drawing/2014/main" id="{D2D25861-20CC-9C7E-87D2-CE647F2DF98D}"/>
              </a:ext>
            </a:extLst>
          </p:cNvPr>
          <p:cNvCxnSpPr>
            <a:cxnSpLocks/>
          </p:cNvCxnSpPr>
          <p:nvPr/>
        </p:nvCxnSpPr>
        <p:spPr>
          <a:xfrm>
            <a:off x="5861" y="6622891"/>
            <a:ext cx="8599949" cy="0"/>
          </a:xfrm>
          <a:prstGeom prst="line">
            <a:avLst/>
          </a:prstGeom>
          <a:ln>
            <a:solidFill>
              <a:srgbClr val="A7CD3A"/>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2A53E94-EC51-E9A9-AD80-FDCFB3BB1C50}"/>
              </a:ext>
            </a:extLst>
          </p:cNvPr>
          <p:cNvCxnSpPr>
            <a:cxnSpLocks/>
          </p:cNvCxnSpPr>
          <p:nvPr/>
        </p:nvCxnSpPr>
        <p:spPr>
          <a:xfrm>
            <a:off x="2189316" y="764642"/>
            <a:ext cx="10002684" cy="0"/>
          </a:xfrm>
          <a:prstGeom prst="line">
            <a:avLst/>
          </a:prstGeom>
          <a:ln>
            <a:solidFill>
              <a:srgbClr val="A7CD3A"/>
            </a:solidFill>
          </a:ln>
          <a:effectLst/>
        </p:spPr>
        <p:style>
          <a:lnRef idx="2">
            <a:schemeClr val="accent1"/>
          </a:lnRef>
          <a:fillRef idx="0">
            <a:schemeClr val="accent1"/>
          </a:fillRef>
          <a:effectRef idx="1">
            <a:schemeClr val="accent1"/>
          </a:effectRef>
          <a:fontRef idx="minor">
            <a:schemeClr val="tx1"/>
          </a:fontRef>
        </p:style>
      </p:cxnSp>
      <p:grpSp>
        <p:nvGrpSpPr>
          <p:cNvPr id="25" name="Group 24">
            <a:extLst>
              <a:ext uri="{FF2B5EF4-FFF2-40B4-BE49-F238E27FC236}">
                <a16:creationId xmlns:a16="http://schemas.microsoft.com/office/drawing/2014/main" id="{14BF4611-EAD5-6D0C-D434-CFA59293B31C}"/>
              </a:ext>
            </a:extLst>
          </p:cNvPr>
          <p:cNvGrpSpPr/>
          <p:nvPr/>
        </p:nvGrpSpPr>
        <p:grpSpPr>
          <a:xfrm>
            <a:off x="769885" y="674642"/>
            <a:ext cx="1438528" cy="180000"/>
            <a:chOff x="6456778" y="6449120"/>
            <a:chExt cx="1078896" cy="180000"/>
          </a:xfrm>
        </p:grpSpPr>
        <p:sp>
          <p:nvSpPr>
            <p:cNvPr id="26" name="Oval 25">
              <a:extLst>
                <a:ext uri="{FF2B5EF4-FFF2-40B4-BE49-F238E27FC236}">
                  <a16:creationId xmlns:a16="http://schemas.microsoft.com/office/drawing/2014/main" id="{A59DD3F7-DCCD-1FF9-1142-EBB32AAAAEB2}"/>
                </a:ext>
              </a:extLst>
            </p:cNvPr>
            <p:cNvSpPr/>
            <p:nvPr/>
          </p:nvSpPr>
          <p:spPr>
            <a:xfrm>
              <a:off x="6456778" y="6449120"/>
              <a:ext cx="135000" cy="180000"/>
            </a:xfrm>
            <a:prstGeom prst="ellipse">
              <a:avLst/>
            </a:prstGeom>
            <a:solidFill>
              <a:srgbClr val="A7CD3A"/>
            </a:solidFill>
            <a:ln>
              <a:solidFill>
                <a:srgbClr val="A7CD3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p>
          </p:txBody>
        </p:sp>
        <p:sp>
          <p:nvSpPr>
            <p:cNvPr id="27" name="Oval 26">
              <a:extLst>
                <a:ext uri="{FF2B5EF4-FFF2-40B4-BE49-F238E27FC236}">
                  <a16:creationId xmlns:a16="http://schemas.microsoft.com/office/drawing/2014/main" id="{AAC3194A-8C21-FFD5-0747-EF19F600DA09}"/>
                </a:ext>
              </a:extLst>
            </p:cNvPr>
            <p:cNvSpPr/>
            <p:nvPr/>
          </p:nvSpPr>
          <p:spPr>
            <a:xfrm>
              <a:off x="6771410" y="6449120"/>
              <a:ext cx="135000" cy="180000"/>
            </a:xfrm>
            <a:prstGeom prst="ellipse">
              <a:avLst/>
            </a:prstGeom>
            <a:solidFill>
              <a:srgbClr val="A7CD3A"/>
            </a:solidFill>
            <a:ln>
              <a:solidFill>
                <a:srgbClr val="A7CD3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p>
          </p:txBody>
        </p:sp>
        <p:sp>
          <p:nvSpPr>
            <p:cNvPr id="28" name="Oval 27">
              <a:extLst>
                <a:ext uri="{FF2B5EF4-FFF2-40B4-BE49-F238E27FC236}">
                  <a16:creationId xmlns:a16="http://schemas.microsoft.com/office/drawing/2014/main" id="{4A46B317-764B-6EEB-FB44-0AFD07A8E6C3}"/>
                </a:ext>
              </a:extLst>
            </p:cNvPr>
            <p:cNvSpPr/>
            <p:nvPr/>
          </p:nvSpPr>
          <p:spPr>
            <a:xfrm>
              <a:off x="7086042" y="6449120"/>
              <a:ext cx="135000" cy="180000"/>
            </a:xfrm>
            <a:prstGeom prst="ellipse">
              <a:avLst/>
            </a:prstGeom>
            <a:solidFill>
              <a:srgbClr val="A7CD3A"/>
            </a:solidFill>
            <a:ln>
              <a:solidFill>
                <a:srgbClr val="A7CD3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p>
          </p:txBody>
        </p:sp>
        <p:sp>
          <p:nvSpPr>
            <p:cNvPr id="29" name="Oval 28">
              <a:extLst>
                <a:ext uri="{FF2B5EF4-FFF2-40B4-BE49-F238E27FC236}">
                  <a16:creationId xmlns:a16="http://schemas.microsoft.com/office/drawing/2014/main" id="{CD9A1148-42A3-B268-F808-AE195DECE4EF}"/>
                </a:ext>
              </a:extLst>
            </p:cNvPr>
            <p:cNvSpPr/>
            <p:nvPr/>
          </p:nvSpPr>
          <p:spPr>
            <a:xfrm>
              <a:off x="7400674" y="6449120"/>
              <a:ext cx="135000" cy="180000"/>
            </a:xfrm>
            <a:prstGeom prst="ellipse">
              <a:avLst/>
            </a:prstGeom>
            <a:solidFill>
              <a:srgbClr val="A7CD3A"/>
            </a:solidFill>
            <a:ln>
              <a:solidFill>
                <a:srgbClr val="A7CD3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p>
          </p:txBody>
        </p:sp>
      </p:grpSp>
      <p:grpSp>
        <p:nvGrpSpPr>
          <p:cNvPr id="33" name="Group 32">
            <a:extLst>
              <a:ext uri="{FF2B5EF4-FFF2-40B4-BE49-F238E27FC236}">
                <a16:creationId xmlns:a16="http://schemas.microsoft.com/office/drawing/2014/main" id="{14BF4611-EAD5-6D0C-D434-CFA59293B31C}"/>
              </a:ext>
            </a:extLst>
          </p:cNvPr>
          <p:cNvGrpSpPr/>
          <p:nvPr/>
        </p:nvGrpSpPr>
        <p:grpSpPr>
          <a:xfrm>
            <a:off x="8600350" y="6532891"/>
            <a:ext cx="1438528" cy="180000"/>
            <a:chOff x="6456778" y="6449120"/>
            <a:chExt cx="1078896" cy="180000"/>
          </a:xfrm>
        </p:grpSpPr>
        <p:sp>
          <p:nvSpPr>
            <p:cNvPr id="34" name="Oval 33">
              <a:extLst>
                <a:ext uri="{FF2B5EF4-FFF2-40B4-BE49-F238E27FC236}">
                  <a16:creationId xmlns:a16="http://schemas.microsoft.com/office/drawing/2014/main" id="{A59DD3F7-DCCD-1FF9-1142-EBB32AAAAEB2}"/>
                </a:ext>
              </a:extLst>
            </p:cNvPr>
            <p:cNvSpPr/>
            <p:nvPr/>
          </p:nvSpPr>
          <p:spPr>
            <a:xfrm>
              <a:off x="6456778" y="6449120"/>
              <a:ext cx="135000" cy="180000"/>
            </a:xfrm>
            <a:prstGeom prst="ellipse">
              <a:avLst/>
            </a:prstGeom>
            <a:solidFill>
              <a:srgbClr val="A7CD3A"/>
            </a:solidFill>
            <a:ln>
              <a:solidFill>
                <a:srgbClr val="A7CD3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p>
          </p:txBody>
        </p:sp>
        <p:sp>
          <p:nvSpPr>
            <p:cNvPr id="35" name="Oval 34">
              <a:extLst>
                <a:ext uri="{FF2B5EF4-FFF2-40B4-BE49-F238E27FC236}">
                  <a16:creationId xmlns:a16="http://schemas.microsoft.com/office/drawing/2014/main" id="{AAC3194A-8C21-FFD5-0747-EF19F600DA09}"/>
                </a:ext>
              </a:extLst>
            </p:cNvPr>
            <p:cNvSpPr/>
            <p:nvPr/>
          </p:nvSpPr>
          <p:spPr>
            <a:xfrm>
              <a:off x="6771410" y="6449120"/>
              <a:ext cx="135000" cy="180000"/>
            </a:xfrm>
            <a:prstGeom prst="ellipse">
              <a:avLst/>
            </a:prstGeom>
            <a:solidFill>
              <a:srgbClr val="A7CD3A"/>
            </a:solidFill>
            <a:ln>
              <a:solidFill>
                <a:srgbClr val="A7CD3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p>
          </p:txBody>
        </p:sp>
        <p:sp>
          <p:nvSpPr>
            <p:cNvPr id="36" name="Oval 35">
              <a:extLst>
                <a:ext uri="{FF2B5EF4-FFF2-40B4-BE49-F238E27FC236}">
                  <a16:creationId xmlns:a16="http://schemas.microsoft.com/office/drawing/2014/main" id="{4A46B317-764B-6EEB-FB44-0AFD07A8E6C3}"/>
                </a:ext>
              </a:extLst>
            </p:cNvPr>
            <p:cNvSpPr/>
            <p:nvPr/>
          </p:nvSpPr>
          <p:spPr>
            <a:xfrm>
              <a:off x="7086042" y="6449120"/>
              <a:ext cx="135000" cy="180000"/>
            </a:xfrm>
            <a:prstGeom prst="ellipse">
              <a:avLst/>
            </a:prstGeom>
            <a:solidFill>
              <a:srgbClr val="A7CD3A"/>
            </a:solidFill>
            <a:ln>
              <a:solidFill>
                <a:srgbClr val="A7CD3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p>
          </p:txBody>
        </p:sp>
        <p:sp>
          <p:nvSpPr>
            <p:cNvPr id="37" name="Oval 36">
              <a:extLst>
                <a:ext uri="{FF2B5EF4-FFF2-40B4-BE49-F238E27FC236}">
                  <a16:creationId xmlns:a16="http://schemas.microsoft.com/office/drawing/2014/main" id="{CD9A1148-42A3-B268-F808-AE195DECE4EF}"/>
                </a:ext>
              </a:extLst>
            </p:cNvPr>
            <p:cNvSpPr/>
            <p:nvPr/>
          </p:nvSpPr>
          <p:spPr>
            <a:xfrm>
              <a:off x="7400674" y="6449120"/>
              <a:ext cx="135000" cy="180000"/>
            </a:xfrm>
            <a:prstGeom prst="ellipse">
              <a:avLst/>
            </a:prstGeom>
            <a:solidFill>
              <a:srgbClr val="A7CD3A"/>
            </a:solidFill>
            <a:ln>
              <a:solidFill>
                <a:srgbClr val="A7CD3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p>
          </p:txBody>
        </p:sp>
      </p:grpSp>
      <p:sp>
        <p:nvSpPr>
          <p:cNvPr id="24" name="Slide Number Placeholder 5"/>
          <p:cNvSpPr>
            <a:spLocks noGrp="1"/>
          </p:cNvSpPr>
          <p:nvPr>
            <p:ph type="sldNum" sz="quarter" idx="12"/>
          </p:nvPr>
        </p:nvSpPr>
        <p:spPr>
          <a:xfrm>
            <a:off x="8743461" y="6440122"/>
            <a:ext cx="2844800" cy="365125"/>
          </a:xfrm>
        </p:spPr>
        <p:txBody>
          <a:bodyPr/>
          <a:lstStyle>
            <a:lvl1pPr>
              <a:defRPr/>
            </a:lvl1pPr>
          </a:lstStyle>
          <a:p>
            <a:fld id="{4ACEF711-59B1-47AA-B0BA-33B8C7FA8B18}" type="slidenum">
              <a:rPr lang="en-ZA" smtClean="0"/>
              <a:t>‹#›</a:t>
            </a:fld>
            <a:endParaRPr lang="en-ZA"/>
          </a:p>
        </p:txBody>
      </p:sp>
      <p:sp>
        <p:nvSpPr>
          <p:cNvPr id="41" name="Title 1"/>
          <p:cNvSpPr>
            <a:spLocks noGrp="1"/>
          </p:cNvSpPr>
          <p:nvPr>
            <p:ph type="title"/>
          </p:nvPr>
        </p:nvSpPr>
        <p:spPr>
          <a:xfrm>
            <a:off x="321188" y="110963"/>
            <a:ext cx="11500742" cy="644681"/>
          </a:xfrm>
        </p:spPr>
        <p:txBody>
          <a:bodyPr/>
          <a:lstStyle>
            <a:lvl1pPr algn="l">
              <a:defRPr sz="3200" b="1" cap="small" baseline="0">
                <a:solidFill>
                  <a:srgbClr val="79B144"/>
                </a:solidFill>
                <a:latin typeface="+mj-lt"/>
                <a:cs typeface="Arial" panose="020B0604020202020204"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37124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_Title and Content">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D2D25861-20CC-9C7E-87D2-CE647F2DF98D}"/>
              </a:ext>
            </a:extLst>
          </p:cNvPr>
          <p:cNvCxnSpPr>
            <a:cxnSpLocks/>
          </p:cNvCxnSpPr>
          <p:nvPr/>
        </p:nvCxnSpPr>
        <p:spPr>
          <a:xfrm>
            <a:off x="0" y="6539120"/>
            <a:ext cx="8599949" cy="0"/>
          </a:xfrm>
          <a:prstGeom prst="line">
            <a:avLst/>
          </a:prstGeom>
          <a:ln>
            <a:solidFill>
              <a:srgbClr val="A7CD3A"/>
            </a:solidFill>
          </a:ln>
          <a:effectLst/>
        </p:spPr>
        <p:style>
          <a:lnRef idx="2">
            <a:schemeClr val="accent1"/>
          </a:lnRef>
          <a:fillRef idx="0">
            <a:schemeClr val="accent1"/>
          </a:fillRef>
          <a:effectRef idx="1">
            <a:schemeClr val="accent1"/>
          </a:effectRef>
          <a:fontRef idx="minor">
            <a:schemeClr val="tx1"/>
          </a:fontRef>
        </p:style>
      </p:cxnSp>
      <p:grpSp>
        <p:nvGrpSpPr>
          <p:cNvPr id="21" name="Group 20">
            <a:extLst>
              <a:ext uri="{FF2B5EF4-FFF2-40B4-BE49-F238E27FC236}">
                <a16:creationId xmlns:a16="http://schemas.microsoft.com/office/drawing/2014/main" id="{D5DFB8BA-772F-D65C-807C-A97CB5B0A6D8}"/>
              </a:ext>
            </a:extLst>
          </p:cNvPr>
          <p:cNvGrpSpPr/>
          <p:nvPr/>
        </p:nvGrpSpPr>
        <p:grpSpPr>
          <a:xfrm>
            <a:off x="9050679" y="213704"/>
            <a:ext cx="2727557" cy="446366"/>
            <a:chOff x="570271" y="199310"/>
            <a:chExt cx="2566220" cy="446366"/>
          </a:xfrm>
        </p:grpSpPr>
        <p:sp>
          <p:nvSpPr>
            <p:cNvPr id="23" name="Oval 22">
              <a:extLst>
                <a:ext uri="{FF2B5EF4-FFF2-40B4-BE49-F238E27FC236}">
                  <a16:creationId xmlns:a16="http://schemas.microsoft.com/office/drawing/2014/main" id="{ED11E893-BB89-E0B7-E762-A5DAA8820ECC}"/>
                </a:ext>
              </a:extLst>
            </p:cNvPr>
            <p:cNvSpPr/>
            <p:nvPr/>
          </p:nvSpPr>
          <p:spPr>
            <a:xfrm>
              <a:off x="570271" y="206476"/>
              <a:ext cx="413221" cy="439200"/>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p>
          </p:txBody>
        </p:sp>
        <p:sp>
          <p:nvSpPr>
            <p:cNvPr id="30" name="Oval 29">
              <a:extLst>
                <a:ext uri="{FF2B5EF4-FFF2-40B4-BE49-F238E27FC236}">
                  <a16:creationId xmlns:a16="http://schemas.microsoft.com/office/drawing/2014/main" id="{0CDA697B-110D-98CE-FEDF-DD815BD146E2}"/>
                </a:ext>
              </a:extLst>
            </p:cNvPr>
            <p:cNvSpPr/>
            <p:nvPr/>
          </p:nvSpPr>
          <p:spPr>
            <a:xfrm>
              <a:off x="1288026" y="206476"/>
              <a:ext cx="412955" cy="4392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p>
          </p:txBody>
        </p:sp>
        <p:sp>
          <p:nvSpPr>
            <p:cNvPr id="31" name="Oval 30">
              <a:extLst>
                <a:ext uri="{FF2B5EF4-FFF2-40B4-BE49-F238E27FC236}">
                  <a16:creationId xmlns:a16="http://schemas.microsoft.com/office/drawing/2014/main" id="{DFBCAD56-63B3-E272-A42B-B19AAF1A550A}"/>
                </a:ext>
              </a:extLst>
            </p:cNvPr>
            <p:cNvSpPr/>
            <p:nvPr/>
          </p:nvSpPr>
          <p:spPr>
            <a:xfrm>
              <a:off x="2005781" y="206476"/>
              <a:ext cx="412955" cy="4392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p>
          </p:txBody>
        </p:sp>
        <p:sp>
          <p:nvSpPr>
            <p:cNvPr id="32" name="Oval 31">
              <a:extLst>
                <a:ext uri="{FF2B5EF4-FFF2-40B4-BE49-F238E27FC236}">
                  <a16:creationId xmlns:a16="http://schemas.microsoft.com/office/drawing/2014/main" id="{B9BC5A47-8B2D-B643-6986-60F125F9B141}"/>
                </a:ext>
              </a:extLst>
            </p:cNvPr>
            <p:cNvSpPr/>
            <p:nvPr/>
          </p:nvSpPr>
          <p:spPr>
            <a:xfrm>
              <a:off x="2723536" y="199310"/>
              <a:ext cx="412955" cy="4392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p>
          </p:txBody>
        </p:sp>
      </p:grpSp>
      <p:grpSp>
        <p:nvGrpSpPr>
          <p:cNvPr id="33" name="Group 32">
            <a:extLst>
              <a:ext uri="{FF2B5EF4-FFF2-40B4-BE49-F238E27FC236}">
                <a16:creationId xmlns:a16="http://schemas.microsoft.com/office/drawing/2014/main" id="{14BF4611-EAD5-6D0C-D434-CFA59293B31C}"/>
              </a:ext>
            </a:extLst>
          </p:cNvPr>
          <p:cNvGrpSpPr/>
          <p:nvPr/>
        </p:nvGrpSpPr>
        <p:grpSpPr>
          <a:xfrm>
            <a:off x="8594489" y="6449120"/>
            <a:ext cx="1438528" cy="180000"/>
            <a:chOff x="6456778" y="6449120"/>
            <a:chExt cx="1078896" cy="180000"/>
          </a:xfrm>
        </p:grpSpPr>
        <p:sp>
          <p:nvSpPr>
            <p:cNvPr id="34" name="Oval 33">
              <a:extLst>
                <a:ext uri="{FF2B5EF4-FFF2-40B4-BE49-F238E27FC236}">
                  <a16:creationId xmlns:a16="http://schemas.microsoft.com/office/drawing/2014/main" id="{A59DD3F7-DCCD-1FF9-1142-EBB32AAAAEB2}"/>
                </a:ext>
              </a:extLst>
            </p:cNvPr>
            <p:cNvSpPr/>
            <p:nvPr/>
          </p:nvSpPr>
          <p:spPr>
            <a:xfrm>
              <a:off x="6456778" y="6449120"/>
              <a:ext cx="135000" cy="180000"/>
            </a:xfrm>
            <a:prstGeom prst="ellipse">
              <a:avLst/>
            </a:prstGeom>
            <a:solidFill>
              <a:srgbClr val="A7CD3A"/>
            </a:solidFill>
            <a:ln>
              <a:solidFill>
                <a:srgbClr val="A7CD3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p>
          </p:txBody>
        </p:sp>
        <p:sp>
          <p:nvSpPr>
            <p:cNvPr id="35" name="Oval 34">
              <a:extLst>
                <a:ext uri="{FF2B5EF4-FFF2-40B4-BE49-F238E27FC236}">
                  <a16:creationId xmlns:a16="http://schemas.microsoft.com/office/drawing/2014/main" id="{AAC3194A-8C21-FFD5-0747-EF19F600DA09}"/>
                </a:ext>
              </a:extLst>
            </p:cNvPr>
            <p:cNvSpPr/>
            <p:nvPr/>
          </p:nvSpPr>
          <p:spPr>
            <a:xfrm>
              <a:off x="6771410" y="6449120"/>
              <a:ext cx="135000" cy="180000"/>
            </a:xfrm>
            <a:prstGeom prst="ellipse">
              <a:avLst/>
            </a:prstGeom>
            <a:solidFill>
              <a:srgbClr val="A7CD3A"/>
            </a:solidFill>
            <a:ln>
              <a:solidFill>
                <a:srgbClr val="A7CD3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p>
          </p:txBody>
        </p:sp>
        <p:sp>
          <p:nvSpPr>
            <p:cNvPr id="36" name="Oval 35">
              <a:extLst>
                <a:ext uri="{FF2B5EF4-FFF2-40B4-BE49-F238E27FC236}">
                  <a16:creationId xmlns:a16="http://schemas.microsoft.com/office/drawing/2014/main" id="{4A46B317-764B-6EEB-FB44-0AFD07A8E6C3}"/>
                </a:ext>
              </a:extLst>
            </p:cNvPr>
            <p:cNvSpPr/>
            <p:nvPr/>
          </p:nvSpPr>
          <p:spPr>
            <a:xfrm>
              <a:off x="7086042" y="6449120"/>
              <a:ext cx="135000" cy="180000"/>
            </a:xfrm>
            <a:prstGeom prst="ellipse">
              <a:avLst/>
            </a:prstGeom>
            <a:solidFill>
              <a:srgbClr val="A7CD3A"/>
            </a:solidFill>
            <a:ln>
              <a:solidFill>
                <a:srgbClr val="A7CD3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p>
          </p:txBody>
        </p:sp>
        <p:sp>
          <p:nvSpPr>
            <p:cNvPr id="37" name="Oval 36">
              <a:extLst>
                <a:ext uri="{FF2B5EF4-FFF2-40B4-BE49-F238E27FC236}">
                  <a16:creationId xmlns:a16="http://schemas.microsoft.com/office/drawing/2014/main" id="{CD9A1148-42A3-B268-F808-AE195DECE4EF}"/>
                </a:ext>
              </a:extLst>
            </p:cNvPr>
            <p:cNvSpPr/>
            <p:nvPr/>
          </p:nvSpPr>
          <p:spPr>
            <a:xfrm>
              <a:off x="7400674" y="6449120"/>
              <a:ext cx="135000" cy="180000"/>
            </a:xfrm>
            <a:prstGeom prst="ellipse">
              <a:avLst/>
            </a:prstGeom>
            <a:solidFill>
              <a:srgbClr val="A7CD3A"/>
            </a:solidFill>
            <a:ln>
              <a:solidFill>
                <a:srgbClr val="A7CD3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p>
          </p:txBody>
        </p:sp>
      </p:grpSp>
      <p:sp>
        <p:nvSpPr>
          <p:cNvPr id="19" name="Title 1"/>
          <p:cNvSpPr>
            <a:spLocks noGrp="1"/>
          </p:cNvSpPr>
          <p:nvPr>
            <p:ph type="title"/>
          </p:nvPr>
        </p:nvSpPr>
        <p:spPr>
          <a:xfrm>
            <a:off x="321187" y="110963"/>
            <a:ext cx="8567175" cy="644681"/>
          </a:xfrm>
        </p:spPr>
        <p:txBody>
          <a:bodyPr/>
          <a:lstStyle>
            <a:lvl1pPr algn="l">
              <a:defRPr sz="2800" b="1" cap="small" baseline="0">
                <a:solidFill>
                  <a:srgbClr val="79B144"/>
                </a:solidFill>
                <a:latin typeface="+mn-lt"/>
                <a:cs typeface="Arial" panose="020B0604020202020204" pitchFamily="34" charset="0"/>
              </a:defRPr>
            </a:lvl1pPr>
          </a:lstStyle>
          <a:p>
            <a:r>
              <a:rPr lang="en-US" smtClean="0"/>
              <a:t>Click to edit Master title style</a:t>
            </a:r>
            <a:endParaRPr lang="en-US" dirty="0"/>
          </a:p>
        </p:txBody>
      </p:sp>
      <p:sp>
        <p:nvSpPr>
          <p:cNvPr id="16" name="Slide Number Placeholder 5"/>
          <p:cNvSpPr>
            <a:spLocks noGrp="1"/>
          </p:cNvSpPr>
          <p:nvPr>
            <p:ph type="sldNum" sz="quarter" idx="12"/>
          </p:nvPr>
        </p:nvSpPr>
        <p:spPr>
          <a:xfrm>
            <a:off x="8737600" y="6356351"/>
            <a:ext cx="2844800" cy="365125"/>
          </a:xfrm>
        </p:spPr>
        <p:txBody>
          <a:bodyPr/>
          <a:lstStyle>
            <a:lvl1pPr>
              <a:defRPr/>
            </a:lvl1pPr>
          </a:lstStyle>
          <a:p>
            <a:fld id="{4ACEF711-59B1-47AA-B0BA-33B8C7FA8B18}" type="slidenum">
              <a:rPr lang="en-ZA" smtClean="0"/>
              <a:t>‹#›</a:t>
            </a:fld>
            <a:endParaRPr lang="en-ZA"/>
          </a:p>
        </p:txBody>
      </p:sp>
      <p:sp>
        <p:nvSpPr>
          <p:cNvPr id="17" name="Text Placeholder 2">
            <a:extLst>
              <a:ext uri="{FF2B5EF4-FFF2-40B4-BE49-F238E27FC236}">
                <a16:creationId xmlns:a16="http://schemas.microsoft.com/office/drawing/2014/main" id="{07FFFCAD-8B7E-7238-42CA-F3452C819B36}"/>
              </a:ext>
            </a:extLst>
          </p:cNvPr>
          <p:cNvSpPr>
            <a:spLocks noGrp="1"/>
          </p:cNvSpPr>
          <p:nvPr>
            <p:ph type="body" idx="1"/>
          </p:nvPr>
        </p:nvSpPr>
        <p:spPr>
          <a:xfrm>
            <a:off x="321187" y="920834"/>
            <a:ext cx="11457049" cy="5022768"/>
          </a:xfrm>
        </p:spPr>
        <p:txBody>
          <a:bodyPr anchor="t" anchorCtr="0"/>
          <a:lstStyle>
            <a:lvl1pPr marL="342000" indent="-285750">
              <a:buFont typeface="Arial" panose="020B0604020202020204" pitchFamily="34" charset="0"/>
              <a:buChar char="•"/>
              <a:defRPr sz="2800" b="0">
                <a:solidFill>
                  <a:schemeClr val="tx1"/>
                </a:solidFill>
                <a:latin typeface="+mn-lt"/>
                <a:cs typeface="Arial" panose="020B0604020202020204" pitchFamily="34" charset="0"/>
              </a:defRPr>
            </a:lvl1pPr>
            <a:lvl2pPr marL="800100" indent="-342900">
              <a:buFont typeface="Arial" panose="020B0604020202020204" pitchFamily="34" charset="0"/>
              <a:buChar char="•"/>
              <a:defRPr sz="2400" b="0">
                <a:solidFill>
                  <a:schemeClr val="tx1"/>
                </a:solidFill>
                <a:latin typeface="+mn-lt"/>
              </a:defRPr>
            </a:lvl2pPr>
            <a:lvl3pPr marL="1200150" indent="-285750">
              <a:buFont typeface="Arial" panose="020B0604020202020204" pitchFamily="34" charset="0"/>
              <a:buChar char="•"/>
              <a:defRPr sz="2000" b="0">
                <a:solidFill>
                  <a:schemeClr val="tx1"/>
                </a:solidFill>
                <a:latin typeface="+mn-lt"/>
              </a:defRPr>
            </a:lvl3pPr>
            <a:lvl4pPr marL="1371600" indent="0">
              <a:buNone/>
              <a:defRPr sz="1600" b="1">
                <a:solidFill>
                  <a:schemeClr val="tx1"/>
                </a:solidFill>
              </a:defRPr>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99379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1187" y="820326"/>
            <a:ext cx="8567175" cy="644681"/>
          </a:xfrm>
        </p:spPr>
        <p:txBody>
          <a:bodyPr/>
          <a:lstStyle>
            <a:lvl1pPr algn="l">
              <a:defRPr sz="2800" b="1" cap="small" baseline="0">
                <a:solidFill>
                  <a:srgbClr val="79B144"/>
                </a:solidFill>
                <a:latin typeface="+mj-lt"/>
                <a:cs typeface="Arial" panose="020B0604020202020204" pitchFamily="34" charset="0"/>
              </a:defRPr>
            </a:lvl1pPr>
          </a:lstStyle>
          <a:p>
            <a:r>
              <a:rPr lang="en-US" smtClean="0"/>
              <a:t>Click to edit Master title style</a:t>
            </a:r>
            <a:endParaRPr lang="en-US" dirty="0"/>
          </a:p>
        </p:txBody>
      </p:sp>
      <p:cxnSp>
        <p:nvCxnSpPr>
          <p:cNvPr id="15" name="Straight Connector 14">
            <a:extLst>
              <a:ext uri="{FF2B5EF4-FFF2-40B4-BE49-F238E27FC236}">
                <a16:creationId xmlns:a16="http://schemas.microsoft.com/office/drawing/2014/main" id="{D2D25861-20CC-9C7E-87D2-CE647F2DF98D}"/>
              </a:ext>
            </a:extLst>
          </p:cNvPr>
          <p:cNvCxnSpPr>
            <a:cxnSpLocks/>
          </p:cNvCxnSpPr>
          <p:nvPr/>
        </p:nvCxnSpPr>
        <p:spPr>
          <a:xfrm>
            <a:off x="0" y="6548952"/>
            <a:ext cx="2661264" cy="0"/>
          </a:xfrm>
          <a:prstGeom prst="line">
            <a:avLst/>
          </a:prstGeom>
          <a:ln>
            <a:solidFill>
              <a:srgbClr val="A7CD3A"/>
            </a:solidFill>
          </a:ln>
          <a:effectLst/>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BAFAC46A-5A28-1E48-3032-25B648EE0783}"/>
              </a:ext>
            </a:extLst>
          </p:cNvPr>
          <p:cNvSpPr/>
          <p:nvPr/>
        </p:nvSpPr>
        <p:spPr>
          <a:xfrm>
            <a:off x="0" y="1465006"/>
            <a:ext cx="12192000" cy="4674906"/>
          </a:xfrm>
          <a:prstGeom prst="rect">
            <a:avLst/>
          </a:prstGeom>
          <a:solidFill>
            <a:srgbClr val="A7CD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p>
        </p:txBody>
      </p:sp>
      <p:grpSp>
        <p:nvGrpSpPr>
          <p:cNvPr id="16" name="Group 15">
            <a:extLst>
              <a:ext uri="{FF2B5EF4-FFF2-40B4-BE49-F238E27FC236}">
                <a16:creationId xmlns:a16="http://schemas.microsoft.com/office/drawing/2014/main" id="{D5DFB8BA-772F-D65C-807C-A97CB5B0A6D8}"/>
              </a:ext>
            </a:extLst>
          </p:cNvPr>
          <p:cNvGrpSpPr/>
          <p:nvPr/>
        </p:nvGrpSpPr>
        <p:grpSpPr>
          <a:xfrm>
            <a:off x="9050679" y="213704"/>
            <a:ext cx="2727557" cy="446366"/>
            <a:chOff x="570271" y="199310"/>
            <a:chExt cx="2566220" cy="446366"/>
          </a:xfrm>
        </p:grpSpPr>
        <p:sp>
          <p:nvSpPr>
            <p:cNvPr id="21" name="Oval 20">
              <a:extLst>
                <a:ext uri="{FF2B5EF4-FFF2-40B4-BE49-F238E27FC236}">
                  <a16:creationId xmlns:a16="http://schemas.microsoft.com/office/drawing/2014/main" id="{ED11E893-BB89-E0B7-E762-A5DAA8820ECC}"/>
                </a:ext>
              </a:extLst>
            </p:cNvPr>
            <p:cNvSpPr/>
            <p:nvPr/>
          </p:nvSpPr>
          <p:spPr>
            <a:xfrm>
              <a:off x="570271" y="206476"/>
              <a:ext cx="413221" cy="439200"/>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p>
          </p:txBody>
        </p:sp>
        <p:sp>
          <p:nvSpPr>
            <p:cNvPr id="22" name="Oval 21">
              <a:extLst>
                <a:ext uri="{FF2B5EF4-FFF2-40B4-BE49-F238E27FC236}">
                  <a16:creationId xmlns:a16="http://schemas.microsoft.com/office/drawing/2014/main" id="{0CDA697B-110D-98CE-FEDF-DD815BD146E2}"/>
                </a:ext>
              </a:extLst>
            </p:cNvPr>
            <p:cNvSpPr/>
            <p:nvPr/>
          </p:nvSpPr>
          <p:spPr>
            <a:xfrm>
              <a:off x="1288026" y="206476"/>
              <a:ext cx="412955" cy="4392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p>
          </p:txBody>
        </p:sp>
        <p:sp>
          <p:nvSpPr>
            <p:cNvPr id="23" name="Oval 22">
              <a:extLst>
                <a:ext uri="{FF2B5EF4-FFF2-40B4-BE49-F238E27FC236}">
                  <a16:creationId xmlns:a16="http://schemas.microsoft.com/office/drawing/2014/main" id="{DFBCAD56-63B3-E272-A42B-B19AAF1A550A}"/>
                </a:ext>
              </a:extLst>
            </p:cNvPr>
            <p:cNvSpPr/>
            <p:nvPr/>
          </p:nvSpPr>
          <p:spPr>
            <a:xfrm>
              <a:off x="2005781" y="206476"/>
              <a:ext cx="412955" cy="4392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p>
          </p:txBody>
        </p:sp>
        <p:sp>
          <p:nvSpPr>
            <p:cNvPr id="25" name="Oval 24">
              <a:extLst>
                <a:ext uri="{FF2B5EF4-FFF2-40B4-BE49-F238E27FC236}">
                  <a16:creationId xmlns:a16="http://schemas.microsoft.com/office/drawing/2014/main" id="{B9BC5A47-8B2D-B643-6986-60F125F9B141}"/>
                </a:ext>
              </a:extLst>
            </p:cNvPr>
            <p:cNvSpPr/>
            <p:nvPr/>
          </p:nvSpPr>
          <p:spPr>
            <a:xfrm>
              <a:off x="2723536" y="199310"/>
              <a:ext cx="412955" cy="4392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p>
          </p:txBody>
        </p:sp>
      </p:grpSp>
      <p:grpSp>
        <p:nvGrpSpPr>
          <p:cNvPr id="26" name="Group 25">
            <a:extLst>
              <a:ext uri="{FF2B5EF4-FFF2-40B4-BE49-F238E27FC236}">
                <a16:creationId xmlns:a16="http://schemas.microsoft.com/office/drawing/2014/main" id="{14BF4611-EAD5-6D0C-D434-CFA59293B31C}"/>
              </a:ext>
            </a:extLst>
          </p:cNvPr>
          <p:cNvGrpSpPr/>
          <p:nvPr/>
        </p:nvGrpSpPr>
        <p:grpSpPr>
          <a:xfrm>
            <a:off x="2661264" y="6458952"/>
            <a:ext cx="1438528" cy="180000"/>
            <a:chOff x="6456778" y="6449120"/>
            <a:chExt cx="1078896" cy="180000"/>
          </a:xfrm>
        </p:grpSpPr>
        <p:sp>
          <p:nvSpPr>
            <p:cNvPr id="27" name="Oval 26">
              <a:extLst>
                <a:ext uri="{FF2B5EF4-FFF2-40B4-BE49-F238E27FC236}">
                  <a16:creationId xmlns:a16="http://schemas.microsoft.com/office/drawing/2014/main" id="{A59DD3F7-DCCD-1FF9-1142-EBB32AAAAEB2}"/>
                </a:ext>
              </a:extLst>
            </p:cNvPr>
            <p:cNvSpPr/>
            <p:nvPr/>
          </p:nvSpPr>
          <p:spPr>
            <a:xfrm>
              <a:off x="6456778" y="6449120"/>
              <a:ext cx="135000" cy="180000"/>
            </a:xfrm>
            <a:prstGeom prst="ellipse">
              <a:avLst/>
            </a:prstGeom>
            <a:solidFill>
              <a:srgbClr val="A7CD3A"/>
            </a:solidFill>
            <a:ln>
              <a:solidFill>
                <a:srgbClr val="A7CD3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p>
          </p:txBody>
        </p:sp>
        <p:sp>
          <p:nvSpPr>
            <p:cNvPr id="28" name="Oval 27">
              <a:extLst>
                <a:ext uri="{FF2B5EF4-FFF2-40B4-BE49-F238E27FC236}">
                  <a16:creationId xmlns:a16="http://schemas.microsoft.com/office/drawing/2014/main" id="{AAC3194A-8C21-FFD5-0747-EF19F600DA09}"/>
                </a:ext>
              </a:extLst>
            </p:cNvPr>
            <p:cNvSpPr/>
            <p:nvPr/>
          </p:nvSpPr>
          <p:spPr>
            <a:xfrm>
              <a:off x="6771410" y="6449120"/>
              <a:ext cx="135000" cy="180000"/>
            </a:xfrm>
            <a:prstGeom prst="ellipse">
              <a:avLst/>
            </a:prstGeom>
            <a:solidFill>
              <a:srgbClr val="A7CD3A"/>
            </a:solidFill>
            <a:ln>
              <a:solidFill>
                <a:srgbClr val="A7CD3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p>
          </p:txBody>
        </p:sp>
        <p:sp>
          <p:nvSpPr>
            <p:cNvPr id="29" name="Oval 28">
              <a:extLst>
                <a:ext uri="{FF2B5EF4-FFF2-40B4-BE49-F238E27FC236}">
                  <a16:creationId xmlns:a16="http://schemas.microsoft.com/office/drawing/2014/main" id="{4A46B317-764B-6EEB-FB44-0AFD07A8E6C3}"/>
                </a:ext>
              </a:extLst>
            </p:cNvPr>
            <p:cNvSpPr/>
            <p:nvPr/>
          </p:nvSpPr>
          <p:spPr>
            <a:xfrm>
              <a:off x="7086042" y="6449120"/>
              <a:ext cx="135000" cy="180000"/>
            </a:xfrm>
            <a:prstGeom prst="ellipse">
              <a:avLst/>
            </a:prstGeom>
            <a:solidFill>
              <a:srgbClr val="A7CD3A"/>
            </a:solidFill>
            <a:ln>
              <a:solidFill>
                <a:srgbClr val="A7CD3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p>
          </p:txBody>
        </p:sp>
        <p:sp>
          <p:nvSpPr>
            <p:cNvPr id="30" name="Oval 29">
              <a:extLst>
                <a:ext uri="{FF2B5EF4-FFF2-40B4-BE49-F238E27FC236}">
                  <a16:creationId xmlns:a16="http://schemas.microsoft.com/office/drawing/2014/main" id="{CD9A1148-42A3-B268-F808-AE195DECE4EF}"/>
                </a:ext>
              </a:extLst>
            </p:cNvPr>
            <p:cNvSpPr/>
            <p:nvPr/>
          </p:nvSpPr>
          <p:spPr>
            <a:xfrm>
              <a:off x="7400674" y="6449120"/>
              <a:ext cx="135000" cy="180000"/>
            </a:xfrm>
            <a:prstGeom prst="ellipse">
              <a:avLst/>
            </a:prstGeom>
            <a:solidFill>
              <a:srgbClr val="A7CD3A"/>
            </a:solidFill>
            <a:ln>
              <a:solidFill>
                <a:srgbClr val="A7CD3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ZA" sz="1800"/>
            </a:p>
          </p:txBody>
        </p:sp>
      </p:grpSp>
      <p:sp>
        <p:nvSpPr>
          <p:cNvPr id="17" name="Slide Number Placeholder 5"/>
          <p:cNvSpPr>
            <a:spLocks noGrp="1"/>
          </p:cNvSpPr>
          <p:nvPr>
            <p:ph type="sldNum" sz="quarter" idx="12"/>
          </p:nvPr>
        </p:nvSpPr>
        <p:spPr>
          <a:xfrm>
            <a:off x="8737600" y="6356351"/>
            <a:ext cx="2844800" cy="365125"/>
          </a:xfrm>
        </p:spPr>
        <p:txBody>
          <a:bodyPr/>
          <a:lstStyle>
            <a:lvl1pPr>
              <a:defRPr/>
            </a:lvl1pPr>
          </a:lstStyle>
          <a:p>
            <a:fld id="{4ACEF711-59B1-47AA-B0BA-33B8C7FA8B18}" type="slidenum">
              <a:rPr lang="en-ZA" smtClean="0"/>
              <a:t>‹#›</a:t>
            </a:fld>
            <a:endParaRPr lang="en-ZA"/>
          </a:p>
        </p:txBody>
      </p:sp>
    </p:spTree>
    <p:extLst>
      <p:ext uri="{BB962C8B-B14F-4D97-AF65-F5344CB8AC3E}">
        <p14:creationId xmlns:p14="http://schemas.microsoft.com/office/powerpoint/2010/main" val="1809157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US" altLang="en-US"/>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latin typeface="Calibri" panose="020F0502020204030204" pitchFamily="34" charset="0"/>
              </a:defRPr>
            </a:lvl1pPr>
          </a:lstStyle>
          <a:p>
            <a:endParaRPr lang="en-ZA"/>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endParaRPr lang="en-ZA"/>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fld id="{4ACEF711-59B1-47AA-B0BA-33B8C7FA8B18}" type="slidenum">
              <a:rPr lang="en-ZA" smtClean="0"/>
              <a:t>‹#›</a:t>
            </a:fld>
            <a:endParaRPr lang="en-ZA"/>
          </a:p>
        </p:txBody>
      </p:sp>
    </p:spTree>
    <p:extLst>
      <p:ext uri="{BB962C8B-B14F-4D97-AF65-F5344CB8AC3E}">
        <p14:creationId xmlns:p14="http://schemas.microsoft.com/office/powerpoint/2010/main" val="2672405375"/>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Lst>
  <p:hf hdr="0" ftr="0" dt="0"/>
  <p:txStyles>
    <p:titleStyle>
      <a:lvl1pPr algn="ctr" defTabSz="457200" rtl="0" eaLnBrk="1" fontAlgn="base" hangingPunct="1">
        <a:spcBef>
          <a:spcPct val="0"/>
        </a:spcBef>
        <a:spcAft>
          <a:spcPct val="0"/>
        </a:spcAft>
        <a:defRPr sz="4400" kern="1200">
          <a:solidFill>
            <a:schemeClr val="tx1"/>
          </a:solidFill>
          <a:latin typeface="+mj-lt"/>
          <a:ea typeface="ＭＳ Ｐゴシック" panose="020B0600070205080204" pitchFamily="34" charset="-128"/>
          <a:cs typeface="+mj-cs"/>
        </a:defRPr>
      </a:lvl1pPr>
      <a:lvl2pPr algn="ctr" defTabSz="457200" rtl="0" eaLnBrk="1" fontAlgn="base" hangingPunct="1">
        <a:spcBef>
          <a:spcPct val="0"/>
        </a:spcBef>
        <a:spcAft>
          <a:spcPct val="0"/>
        </a:spcAft>
        <a:defRPr sz="4400">
          <a:solidFill>
            <a:schemeClr val="tx1"/>
          </a:solidFill>
          <a:latin typeface="Calibri" panose="020F0502020204030204" pitchFamily="34" charset="0"/>
          <a:ea typeface="ＭＳ Ｐゴシック" panose="020B0600070205080204" pitchFamily="34" charset="-128"/>
        </a:defRPr>
      </a:lvl2pPr>
      <a:lvl3pPr algn="ctr" defTabSz="457200" rtl="0" eaLnBrk="1" fontAlgn="base" hangingPunct="1">
        <a:spcBef>
          <a:spcPct val="0"/>
        </a:spcBef>
        <a:spcAft>
          <a:spcPct val="0"/>
        </a:spcAft>
        <a:defRPr sz="4400">
          <a:solidFill>
            <a:schemeClr val="tx1"/>
          </a:solidFill>
          <a:latin typeface="Calibri" panose="020F0502020204030204" pitchFamily="34" charset="0"/>
          <a:ea typeface="ＭＳ Ｐゴシック" panose="020B0600070205080204" pitchFamily="34" charset="-128"/>
        </a:defRPr>
      </a:lvl3pPr>
      <a:lvl4pPr algn="ctr" defTabSz="457200" rtl="0" eaLnBrk="1" fontAlgn="base" hangingPunct="1">
        <a:spcBef>
          <a:spcPct val="0"/>
        </a:spcBef>
        <a:spcAft>
          <a:spcPct val="0"/>
        </a:spcAft>
        <a:defRPr sz="4400">
          <a:solidFill>
            <a:schemeClr val="tx1"/>
          </a:solidFill>
          <a:latin typeface="Calibri" panose="020F0502020204030204" pitchFamily="34" charset="0"/>
          <a:ea typeface="ＭＳ Ｐゴシック" panose="020B0600070205080204" pitchFamily="34" charset="-128"/>
        </a:defRPr>
      </a:lvl4pPr>
      <a:lvl5pPr algn="ctr" defTabSz="457200" rtl="0" eaLnBrk="1" fontAlgn="base" hangingPunct="1">
        <a:spcBef>
          <a:spcPct val="0"/>
        </a:spcBef>
        <a:spcAft>
          <a:spcPct val="0"/>
        </a:spcAft>
        <a:defRPr sz="4400">
          <a:solidFill>
            <a:schemeClr val="tx1"/>
          </a:solidFill>
          <a:latin typeface="Calibri" panose="020F0502020204030204" pitchFamily="34" charset="0"/>
          <a:ea typeface="ＭＳ Ｐゴシック" panose="020B0600070205080204" pitchFamily="34" charset="-128"/>
        </a:defRPr>
      </a:lvl5pPr>
      <a:lvl6pPr marL="457200" algn="ctr" defTabSz="457200" rtl="0" eaLnBrk="1" fontAlgn="base" hangingPunct="1">
        <a:spcBef>
          <a:spcPct val="0"/>
        </a:spcBef>
        <a:spcAft>
          <a:spcPct val="0"/>
        </a:spcAft>
        <a:defRPr sz="4400">
          <a:solidFill>
            <a:schemeClr val="tx1"/>
          </a:solidFill>
          <a:latin typeface="Calibri" panose="020F0502020204030204" pitchFamily="34" charset="0"/>
          <a:ea typeface="ＭＳ Ｐゴシック" panose="020B0600070205080204" pitchFamily="34" charset="-128"/>
        </a:defRPr>
      </a:lvl6pPr>
      <a:lvl7pPr marL="914400" algn="ctr" defTabSz="457200" rtl="0" eaLnBrk="1" fontAlgn="base" hangingPunct="1">
        <a:spcBef>
          <a:spcPct val="0"/>
        </a:spcBef>
        <a:spcAft>
          <a:spcPct val="0"/>
        </a:spcAft>
        <a:defRPr sz="4400">
          <a:solidFill>
            <a:schemeClr val="tx1"/>
          </a:solidFill>
          <a:latin typeface="Calibri" panose="020F0502020204030204" pitchFamily="34" charset="0"/>
          <a:ea typeface="ＭＳ Ｐゴシック" panose="020B0600070205080204" pitchFamily="34" charset="-128"/>
        </a:defRPr>
      </a:lvl7pPr>
      <a:lvl8pPr marL="1371600" algn="ctr" defTabSz="457200" rtl="0" eaLnBrk="1" fontAlgn="base" hangingPunct="1">
        <a:spcBef>
          <a:spcPct val="0"/>
        </a:spcBef>
        <a:spcAft>
          <a:spcPct val="0"/>
        </a:spcAft>
        <a:defRPr sz="4400">
          <a:solidFill>
            <a:schemeClr val="tx1"/>
          </a:solidFill>
          <a:latin typeface="Calibri" panose="020F0502020204030204" pitchFamily="34" charset="0"/>
          <a:ea typeface="ＭＳ Ｐゴシック" panose="020B0600070205080204" pitchFamily="34" charset="-128"/>
        </a:defRPr>
      </a:lvl8pPr>
      <a:lvl9pPr marL="1828800" algn="ctr" defTabSz="457200" rtl="0" eaLnBrk="1" fontAlgn="base" hangingPunct="1">
        <a:spcBef>
          <a:spcPct val="0"/>
        </a:spcBef>
        <a:spcAft>
          <a:spcPct val="0"/>
        </a:spcAft>
        <a:defRPr sz="4400">
          <a:solidFill>
            <a:schemeClr val="tx1"/>
          </a:solidFill>
          <a:latin typeface="Calibri" panose="020F0502020204030204" pitchFamily="34" charset="0"/>
          <a:ea typeface="ＭＳ Ｐゴシック" panose="020B0600070205080204" pitchFamily="34" charset="-128"/>
        </a:defRPr>
      </a:lvl9pPr>
    </p:titleStyle>
    <p:bodyStyle>
      <a:lvl1pPr marL="342900" indent="-342900" algn="l" defTabSz="457200"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ＭＳ Ｐゴシック" panose="020B0600070205080204" pitchFamily="34" charset="-128"/>
          <a:cs typeface="+mn-cs"/>
        </a:defRPr>
      </a:lvl1pPr>
      <a:lvl2pPr marL="742950" indent="-285750" algn="l" defTabSz="457200"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ＭＳ Ｐゴシック" panose="020B0600070205080204" pitchFamily="34" charset="-128"/>
          <a:cs typeface="+mn-cs"/>
        </a:defRPr>
      </a:lvl2pPr>
      <a:lvl3pPr marL="1143000" indent="-228600" algn="l" defTabSz="457200"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ＭＳ Ｐゴシック" panose="020B0600070205080204" pitchFamily="34" charset="-128"/>
          <a:cs typeface="+mn-cs"/>
        </a:defRPr>
      </a:lvl3pPr>
      <a:lvl4pPr marL="1600200" indent="-228600" algn="l" defTabSz="457200"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ＭＳ Ｐゴシック" panose="020B0600070205080204" pitchFamily="34" charset="-128"/>
          <a:cs typeface="+mn-cs"/>
        </a:defRPr>
      </a:lvl4pPr>
      <a:lvl5pPr marL="2057400" indent="-228600" algn="l" defTabSz="457200"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ＭＳ Ｐゴシック"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jackiel@nicd.ac.za"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chart" Target="../charts/chart4.xml"/><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chart" Target="../charts/chart5.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27.emf"/><Relationship Id="rId13" Type="http://schemas.openxmlformats.org/officeDocument/2006/relationships/image" Target="../media/image32.emf"/><Relationship Id="rId3" Type="http://schemas.openxmlformats.org/officeDocument/2006/relationships/image" Target="../media/image22.emf"/><Relationship Id="rId7" Type="http://schemas.openxmlformats.org/officeDocument/2006/relationships/image" Target="../media/image26.emf"/><Relationship Id="rId12" Type="http://schemas.openxmlformats.org/officeDocument/2006/relationships/image" Target="../media/image31.emf"/><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5.emf"/><Relationship Id="rId11" Type="http://schemas.openxmlformats.org/officeDocument/2006/relationships/image" Target="../media/image30.emf"/><Relationship Id="rId5" Type="http://schemas.openxmlformats.org/officeDocument/2006/relationships/image" Target="../media/image24.emf"/><Relationship Id="rId15" Type="http://schemas.openxmlformats.org/officeDocument/2006/relationships/image" Target="../media/image34.emf"/><Relationship Id="rId10" Type="http://schemas.openxmlformats.org/officeDocument/2006/relationships/image" Target="../media/image29.emf"/><Relationship Id="rId4" Type="http://schemas.openxmlformats.org/officeDocument/2006/relationships/image" Target="../media/image23.emf"/><Relationship Id="rId9" Type="http://schemas.openxmlformats.org/officeDocument/2006/relationships/image" Target="../media/image28.emf"/><Relationship Id="rId14" Type="http://schemas.openxmlformats.org/officeDocument/2006/relationships/image" Target="../media/image33.emf"/></Relationships>
</file>

<file path=ppt/slides/_rels/slide26.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www.nicd.ac.za/" TargetMode="External"/><Relationship Id="rId7" Type="http://schemas.openxmlformats.org/officeDocument/2006/relationships/image" Target="../media/image47.emf"/><Relationship Id="rId2" Type="http://schemas.openxmlformats.org/officeDocument/2006/relationships/image" Target="../media/image43.emf"/><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49.jpeg"/></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5.emf"/><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23666"/>
            <a:ext cx="10363200" cy="1470025"/>
          </a:xfrm>
        </p:spPr>
        <p:txBody>
          <a:bodyPr>
            <a:normAutofit/>
          </a:bodyPr>
          <a:lstStyle/>
          <a:p>
            <a:r>
              <a:rPr lang="en-US" b="1" dirty="0" smtClean="0"/>
              <a:t>Multi-pathogen surveillance </a:t>
            </a:r>
            <a:r>
              <a:rPr lang="en-US" b="1" dirty="0"/>
              <a:t>to guide public health </a:t>
            </a:r>
            <a:r>
              <a:rPr lang="en-US" b="1" dirty="0" smtClean="0"/>
              <a:t>action and inform policy </a:t>
            </a:r>
            <a:endParaRPr lang="en-ZA" sz="4800" dirty="0"/>
          </a:p>
        </p:txBody>
      </p:sp>
      <p:sp>
        <p:nvSpPr>
          <p:cNvPr id="3" name="Subtitle 2"/>
          <p:cNvSpPr>
            <a:spLocks noGrp="1"/>
          </p:cNvSpPr>
          <p:nvPr>
            <p:ph type="subTitle" idx="1"/>
          </p:nvPr>
        </p:nvSpPr>
        <p:spPr>
          <a:xfrm>
            <a:off x="1828800" y="3749040"/>
            <a:ext cx="8534400" cy="2196737"/>
          </a:xfrm>
        </p:spPr>
        <p:txBody>
          <a:bodyPr>
            <a:normAutofit fontScale="77500" lnSpcReduction="20000"/>
          </a:bodyPr>
          <a:lstStyle/>
          <a:p>
            <a:r>
              <a:rPr lang="en-ZA" dirty="0"/>
              <a:t>Respiratory Virus Genomics </a:t>
            </a:r>
            <a:r>
              <a:rPr lang="en-ZA" dirty="0" smtClean="0"/>
              <a:t>Workshop</a:t>
            </a:r>
          </a:p>
          <a:p>
            <a:r>
              <a:rPr lang="en-ZA" dirty="0" smtClean="0"/>
              <a:t>8 September 2025</a:t>
            </a:r>
            <a:endParaRPr lang="en-ZA" dirty="0"/>
          </a:p>
          <a:p>
            <a:r>
              <a:rPr lang="en-ZA" sz="2200" dirty="0" smtClean="0">
                <a:solidFill>
                  <a:schemeClr val="accent6">
                    <a:lumMod val="60000"/>
                    <a:lumOff val="40000"/>
                  </a:schemeClr>
                </a:solidFill>
              </a:rPr>
              <a:t> </a:t>
            </a:r>
            <a:r>
              <a:rPr lang="en-ZA" sz="2200" b="1" dirty="0" smtClean="0">
                <a:solidFill>
                  <a:schemeClr val="accent6">
                    <a:lumMod val="60000"/>
                    <a:lumOff val="40000"/>
                  </a:schemeClr>
                </a:solidFill>
              </a:rPr>
              <a:t>Jackie Kleynhans</a:t>
            </a:r>
          </a:p>
          <a:p>
            <a:r>
              <a:rPr lang="en-ZA" sz="2200" dirty="0" smtClean="0">
                <a:solidFill>
                  <a:schemeClr val="accent6">
                    <a:lumMod val="60000"/>
                    <a:lumOff val="40000"/>
                  </a:schemeClr>
                </a:solidFill>
              </a:rPr>
              <a:t>National Institute for Communicable  Diseases (NICD)</a:t>
            </a:r>
          </a:p>
          <a:p>
            <a:r>
              <a:rPr lang="en-ZA" sz="2200" dirty="0" smtClean="0">
                <a:solidFill>
                  <a:schemeClr val="accent6">
                    <a:lumMod val="60000"/>
                    <a:lumOff val="40000"/>
                  </a:schemeClr>
                </a:solidFill>
              </a:rPr>
              <a:t>Johannesburg, South Africa</a:t>
            </a:r>
          </a:p>
          <a:p>
            <a:r>
              <a:rPr lang="en-ZA" sz="2200" dirty="0" smtClean="0">
                <a:solidFill>
                  <a:schemeClr val="accent6">
                    <a:lumMod val="60000"/>
                    <a:lumOff val="40000"/>
                  </a:schemeClr>
                </a:solidFill>
                <a:hlinkClick r:id="rId2"/>
              </a:rPr>
              <a:t>jackiel@nicd.ac.za</a:t>
            </a:r>
            <a:endParaRPr lang="en-ZA" sz="2200" dirty="0" smtClean="0">
              <a:solidFill>
                <a:schemeClr val="accent6">
                  <a:lumMod val="60000"/>
                  <a:lumOff val="40000"/>
                </a:schemeClr>
              </a:solidFill>
            </a:endParaRPr>
          </a:p>
          <a:p>
            <a:r>
              <a:rPr lang="en-ZA" sz="2200" dirty="0" smtClean="0">
                <a:solidFill>
                  <a:schemeClr val="accent6">
                    <a:lumMod val="60000"/>
                    <a:lumOff val="40000"/>
                  </a:schemeClr>
                </a:solidFill>
              </a:rPr>
              <a:t>Slides courtesy of Sibongile Walaza</a:t>
            </a:r>
          </a:p>
          <a:p>
            <a:endParaRPr lang="en-ZA" dirty="0"/>
          </a:p>
        </p:txBody>
      </p:sp>
    </p:spTree>
    <p:extLst>
      <p:ext uri="{BB962C8B-B14F-4D97-AF65-F5344CB8AC3E}">
        <p14:creationId xmlns:p14="http://schemas.microsoft.com/office/powerpoint/2010/main" val="1761737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188" y="383724"/>
            <a:ext cx="11500742" cy="644681"/>
          </a:xfrm>
        </p:spPr>
        <p:txBody>
          <a:bodyPr>
            <a:noAutofit/>
          </a:bodyPr>
          <a:lstStyle/>
          <a:p>
            <a:r>
              <a:rPr lang="en-GB" sz="2400" dirty="0" smtClean="0"/>
              <a:t>Number of laboratory-confirmed </a:t>
            </a:r>
            <a:r>
              <a:rPr lang="en-GB" sz="2400" b="1" dirty="0" smtClean="0"/>
              <a:t>influenza</a:t>
            </a:r>
            <a:r>
              <a:rPr lang="en-GB" sz="2400" dirty="0" smtClean="0"/>
              <a:t> cases and detection rate by subtype and lineage (left) and province (middle) and epidemic thresholds (right) in all ages, inpatient sentinel surveillance, South Africa, 30 December 2024 to 31 August 2025</a:t>
            </a:r>
            <a:endParaRPr lang="en-ZA" sz="1800" dirty="0"/>
          </a:p>
        </p:txBody>
      </p:sp>
      <p:pic>
        <p:nvPicPr>
          <p:cNvPr id="4" name="Picture 3"/>
          <p:cNvPicPr/>
          <p:nvPr/>
        </p:nvPicPr>
        <p:blipFill rotWithShape="1">
          <a:blip r:embed="rId2" cstate="print"/>
          <a:srcRect t="59374"/>
          <a:stretch/>
        </p:blipFill>
        <p:spPr bwMode="auto">
          <a:xfrm>
            <a:off x="216207" y="1731833"/>
            <a:ext cx="6675120" cy="2711824"/>
          </a:xfrm>
          <a:prstGeom prst="rect">
            <a:avLst/>
          </a:prstGeom>
          <a:noFill/>
        </p:spPr>
      </p:pic>
      <p:sp>
        <p:nvSpPr>
          <p:cNvPr id="5" name="Rectangle 4"/>
          <p:cNvSpPr/>
          <p:nvPr/>
        </p:nvSpPr>
        <p:spPr>
          <a:xfrm>
            <a:off x="123930" y="5028616"/>
            <a:ext cx="11582232" cy="1477328"/>
          </a:xfrm>
          <a:prstGeom prst="rect">
            <a:avLst/>
          </a:prstGeom>
        </p:spPr>
        <p:txBody>
          <a:bodyPr wrap="square">
            <a:spAutoFit/>
          </a:bodyPr>
          <a:lstStyle/>
          <a:p>
            <a:pPr marL="285750" indent="-285750">
              <a:buFont typeface="Arial" panose="020B0604020202020204" pitchFamily="34" charset="0"/>
              <a:buChar char="•"/>
            </a:pPr>
            <a:r>
              <a:rPr lang="en-GB" dirty="0"/>
              <a:t>The influenza season started in week 13 (week starting 24 March 2025), peaked in week 20 (week starting 12 May 2025) and ended in week 30 (week starting 21 July 2025). </a:t>
            </a:r>
            <a:endParaRPr lang="en-GB" dirty="0" smtClean="0"/>
          </a:p>
          <a:p>
            <a:pPr marL="285750" indent="-285750">
              <a:buFont typeface="Arial" panose="020B0604020202020204" pitchFamily="34" charset="0"/>
              <a:buChar char="•"/>
            </a:pPr>
            <a:r>
              <a:rPr lang="en-GB" dirty="0" smtClean="0"/>
              <a:t>The </a:t>
            </a:r>
            <a:r>
              <a:rPr lang="en-GB" dirty="0"/>
              <a:t>season began earlier than in the previous years, and throughout the season, the detection rate remained within the low threshold. </a:t>
            </a:r>
            <a:endParaRPr lang="en-GB" dirty="0" smtClean="0"/>
          </a:p>
          <a:p>
            <a:pPr marL="285750" indent="-285750">
              <a:buFont typeface="Arial" panose="020B0604020202020204" pitchFamily="34" charset="0"/>
              <a:buChar char="•"/>
            </a:pPr>
            <a:r>
              <a:rPr lang="en-GB" dirty="0" smtClean="0"/>
              <a:t>Influenza </a:t>
            </a:r>
            <a:r>
              <a:rPr lang="en-GB" dirty="0"/>
              <a:t>A(H3N2) was the most prevalent subtype detected</a:t>
            </a:r>
            <a:endParaRPr lang="en-ZA" dirty="0"/>
          </a:p>
        </p:txBody>
      </p:sp>
      <p:grpSp>
        <p:nvGrpSpPr>
          <p:cNvPr id="8" name="Group 7"/>
          <p:cNvGrpSpPr/>
          <p:nvPr/>
        </p:nvGrpSpPr>
        <p:grpSpPr>
          <a:xfrm>
            <a:off x="6983604" y="1320885"/>
            <a:ext cx="4908452" cy="3560350"/>
            <a:chOff x="6983604" y="934497"/>
            <a:chExt cx="4908452" cy="3560350"/>
          </a:xfrm>
        </p:grpSpPr>
        <p:pic>
          <p:nvPicPr>
            <p:cNvPr id="6" name="Picture 5"/>
            <p:cNvPicPr/>
            <p:nvPr/>
          </p:nvPicPr>
          <p:blipFill rotWithShape="1">
            <a:blip r:embed="rId3" cstate="print"/>
            <a:srcRect t="29188" r="49197" b="40704"/>
            <a:stretch/>
          </p:blipFill>
          <p:spPr bwMode="auto">
            <a:xfrm>
              <a:off x="6983604" y="934497"/>
              <a:ext cx="4908452" cy="2825094"/>
            </a:xfrm>
            <a:prstGeom prst="rect">
              <a:avLst/>
            </a:prstGeom>
            <a:noFill/>
          </p:spPr>
        </p:pic>
        <p:pic>
          <p:nvPicPr>
            <p:cNvPr id="7" name="Picture 6"/>
            <p:cNvPicPr/>
            <p:nvPr/>
          </p:nvPicPr>
          <p:blipFill rotWithShape="1">
            <a:blip r:embed="rId3" cstate="print"/>
            <a:srcRect t="90016" r="61391"/>
            <a:stretch/>
          </p:blipFill>
          <p:spPr bwMode="auto">
            <a:xfrm>
              <a:off x="7571600" y="3828422"/>
              <a:ext cx="2577235" cy="666425"/>
            </a:xfrm>
            <a:prstGeom prst="rect">
              <a:avLst/>
            </a:prstGeom>
            <a:noFill/>
          </p:spPr>
        </p:pic>
      </p:grpSp>
      <p:sp>
        <p:nvSpPr>
          <p:cNvPr id="9" name="Slide Number Placeholder 8"/>
          <p:cNvSpPr>
            <a:spLocks noGrp="1"/>
          </p:cNvSpPr>
          <p:nvPr>
            <p:ph type="sldNum" sz="quarter" idx="12"/>
          </p:nvPr>
        </p:nvSpPr>
        <p:spPr/>
        <p:txBody>
          <a:bodyPr/>
          <a:lstStyle/>
          <a:p>
            <a:fld id="{4ACEF711-59B1-47AA-B0BA-33B8C7FA8B18}" type="slidenum">
              <a:rPr lang="en-ZA" smtClean="0"/>
              <a:t>10</a:t>
            </a:fld>
            <a:endParaRPr lang="en-ZA"/>
          </a:p>
        </p:txBody>
      </p:sp>
    </p:spTree>
    <p:extLst>
      <p:ext uri="{BB962C8B-B14F-4D97-AF65-F5344CB8AC3E}">
        <p14:creationId xmlns:p14="http://schemas.microsoft.com/office/powerpoint/2010/main" val="2644630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ACEF711-59B1-47AA-B0BA-33B8C7FA8B18}" type="slidenum">
              <a:rPr lang="en-ZA" smtClean="0"/>
              <a:pPr/>
              <a:t>11</a:t>
            </a:fld>
            <a:endParaRPr lang="en-ZA"/>
          </a:p>
        </p:txBody>
      </p:sp>
      <p:sp>
        <p:nvSpPr>
          <p:cNvPr id="3" name="Title 2"/>
          <p:cNvSpPr>
            <a:spLocks noGrp="1"/>
          </p:cNvSpPr>
          <p:nvPr>
            <p:ph type="title"/>
          </p:nvPr>
        </p:nvSpPr>
        <p:spPr>
          <a:xfrm>
            <a:off x="276261" y="679197"/>
            <a:ext cx="11500742" cy="644681"/>
          </a:xfrm>
        </p:spPr>
        <p:txBody>
          <a:bodyPr/>
          <a:lstStyle/>
          <a:p>
            <a:r>
              <a:rPr lang="en-GB" sz="2400" dirty="0" smtClean="0"/>
              <a:t>Combined number and percentage of influenza cases by subclade in all ages from three sentinel surveillance systems: outpatient influenza-like illness (ILI) surveillance in public primary health care clinics, outpatient ILI surveillance in private general practitioner practices, and inpatient pneumonia surveillance in public hospitals, South Africa, 30 December 2024 to 31 August 2025</a:t>
            </a:r>
            <a:endParaRPr lang="en-ZA" sz="2400" dirty="0"/>
          </a:p>
        </p:txBody>
      </p:sp>
      <p:pic>
        <p:nvPicPr>
          <p:cNvPr id="8" name="Picture 7"/>
          <p:cNvPicPr>
            <a:picLocks noChangeAspect="1"/>
          </p:cNvPicPr>
          <p:nvPr/>
        </p:nvPicPr>
        <p:blipFill rotWithShape="1">
          <a:blip r:embed="rId2"/>
          <a:srcRect t="2623"/>
          <a:stretch/>
        </p:blipFill>
        <p:spPr>
          <a:xfrm>
            <a:off x="83614" y="2514600"/>
            <a:ext cx="12053797" cy="3474719"/>
          </a:xfrm>
          <a:prstGeom prst="rect">
            <a:avLst/>
          </a:prstGeom>
        </p:spPr>
      </p:pic>
    </p:spTree>
    <p:extLst>
      <p:ext uri="{BB962C8B-B14F-4D97-AF65-F5344CB8AC3E}">
        <p14:creationId xmlns:p14="http://schemas.microsoft.com/office/powerpoint/2010/main" val="2726830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1738314" y="6642100"/>
            <a:ext cx="8643937" cy="1588"/>
          </a:xfrm>
          <a:prstGeom prst="line">
            <a:avLst/>
          </a:prstGeom>
          <a:ln>
            <a:solidFill>
              <a:srgbClr val="00A651"/>
            </a:solidFill>
          </a:ln>
        </p:spPr>
        <p:style>
          <a:lnRef idx="1">
            <a:schemeClr val="accent1"/>
          </a:lnRef>
          <a:fillRef idx="0">
            <a:schemeClr val="accent1"/>
          </a:fillRef>
          <a:effectRef idx="0">
            <a:schemeClr val="accent1"/>
          </a:effectRef>
          <a:fontRef idx="minor">
            <a:schemeClr val="tx1"/>
          </a:fontRef>
        </p:style>
      </p:cxnSp>
      <p:graphicFrame>
        <p:nvGraphicFramePr>
          <p:cNvPr id="5" name="Table 4"/>
          <p:cNvGraphicFramePr>
            <a:graphicFrameLocks noGrp="1"/>
          </p:cNvGraphicFramePr>
          <p:nvPr>
            <p:extLst>
              <p:ext uri="{D42A27DB-BD31-4B8C-83A1-F6EECF244321}">
                <p14:modId xmlns:p14="http://schemas.microsoft.com/office/powerpoint/2010/main" val="3287312304"/>
              </p:ext>
            </p:extLst>
          </p:nvPr>
        </p:nvGraphicFramePr>
        <p:xfrm>
          <a:off x="532662" y="881496"/>
          <a:ext cx="10397005" cy="5761732"/>
        </p:xfrm>
        <a:graphic>
          <a:graphicData uri="http://schemas.openxmlformats.org/drawingml/2006/table">
            <a:tbl>
              <a:tblPr firstRow="1" bandRow="1">
                <a:tableStyleId>{F5AB1C69-6EDB-4FF4-983F-18BD219EF322}</a:tableStyleId>
              </a:tblPr>
              <a:tblGrid>
                <a:gridCol w="2079401">
                  <a:extLst>
                    <a:ext uri="{9D8B030D-6E8A-4147-A177-3AD203B41FA5}">
                      <a16:colId xmlns:a16="http://schemas.microsoft.com/office/drawing/2014/main" val="20000"/>
                    </a:ext>
                  </a:extLst>
                </a:gridCol>
                <a:gridCol w="2079401">
                  <a:extLst>
                    <a:ext uri="{9D8B030D-6E8A-4147-A177-3AD203B41FA5}">
                      <a16:colId xmlns:a16="http://schemas.microsoft.com/office/drawing/2014/main" val="20001"/>
                    </a:ext>
                  </a:extLst>
                </a:gridCol>
                <a:gridCol w="2079401">
                  <a:extLst>
                    <a:ext uri="{9D8B030D-6E8A-4147-A177-3AD203B41FA5}">
                      <a16:colId xmlns:a16="http://schemas.microsoft.com/office/drawing/2014/main" val="20002"/>
                    </a:ext>
                  </a:extLst>
                </a:gridCol>
                <a:gridCol w="2079401">
                  <a:extLst>
                    <a:ext uri="{9D8B030D-6E8A-4147-A177-3AD203B41FA5}">
                      <a16:colId xmlns:a16="http://schemas.microsoft.com/office/drawing/2014/main" val="20003"/>
                    </a:ext>
                  </a:extLst>
                </a:gridCol>
                <a:gridCol w="2079401">
                  <a:extLst>
                    <a:ext uri="{9D8B030D-6E8A-4147-A177-3AD203B41FA5}">
                      <a16:colId xmlns:a16="http://schemas.microsoft.com/office/drawing/2014/main" val="20004"/>
                    </a:ext>
                  </a:extLst>
                </a:gridCol>
              </a:tblGrid>
              <a:tr h="878333">
                <a:tc>
                  <a:txBody>
                    <a:bodyPr/>
                    <a:lstStyle/>
                    <a:p>
                      <a:pPr algn="ctr"/>
                      <a:r>
                        <a:rPr lang="en-US" sz="1600" dirty="0" smtClean="0"/>
                        <a:t>Variables</a:t>
                      </a:r>
                      <a:endParaRPr lang="en-US" sz="1600" dirty="0"/>
                    </a:p>
                  </a:txBody>
                  <a:tcPr anchor="ctr"/>
                </a:tc>
                <a:tc>
                  <a:txBody>
                    <a:bodyPr/>
                    <a:lstStyle/>
                    <a:p>
                      <a:pPr algn="ctr"/>
                      <a:r>
                        <a:rPr lang="en-US" sz="1600" dirty="0" smtClean="0"/>
                        <a:t>Influenza-Associated ILI</a:t>
                      </a:r>
                    </a:p>
                    <a:p>
                      <a:pPr algn="ctr"/>
                      <a:r>
                        <a:rPr lang="en-US" sz="1600" dirty="0" smtClean="0"/>
                        <a:t>n/N (%)</a:t>
                      </a:r>
                      <a:endParaRPr lang="en-US" sz="1600" dirty="0"/>
                    </a:p>
                  </a:txBody>
                  <a:tcPr anchor="ctr"/>
                </a:tc>
                <a:tc>
                  <a:txBody>
                    <a:bodyPr/>
                    <a:lstStyle/>
                    <a:p>
                      <a:pPr algn="ctr"/>
                      <a:r>
                        <a:rPr lang="en-US" sz="1600" dirty="0" smtClean="0"/>
                        <a:t>Influenza-Associated SARI</a:t>
                      </a:r>
                    </a:p>
                    <a:p>
                      <a:pPr algn="ctr"/>
                      <a:r>
                        <a:rPr lang="en-US" sz="1600" dirty="0" smtClean="0"/>
                        <a:t>n/N (%)</a:t>
                      </a:r>
                      <a:endParaRPr lang="en-US" sz="1600" dirty="0"/>
                    </a:p>
                  </a:txBody>
                  <a:tcPr anchor="ctr"/>
                </a:tc>
                <a:tc>
                  <a:txBody>
                    <a:bodyPr/>
                    <a:lstStyle/>
                    <a:p>
                      <a:pPr algn="ctr"/>
                      <a:r>
                        <a:rPr lang="en-US" sz="1600" dirty="0" smtClean="0"/>
                        <a:t>Adjusted Odds</a:t>
                      </a:r>
                      <a:r>
                        <a:rPr lang="en-US" sz="1600" baseline="0" dirty="0" smtClean="0"/>
                        <a:t> Ratio</a:t>
                      </a:r>
                    </a:p>
                    <a:p>
                      <a:pPr algn="ctr"/>
                      <a:r>
                        <a:rPr lang="en-US" sz="1600" baseline="0" dirty="0" smtClean="0"/>
                        <a:t>(95% CI)</a:t>
                      </a:r>
                      <a:endParaRPr lang="en-US" sz="1600" dirty="0"/>
                    </a:p>
                  </a:txBody>
                  <a:tcPr anchor="ctr"/>
                </a:tc>
                <a:tc>
                  <a:txBody>
                    <a:bodyPr/>
                    <a:lstStyle/>
                    <a:p>
                      <a:pPr algn="ctr"/>
                      <a:r>
                        <a:rPr lang="en-US" sz="1600" dirty="0" smtClean="0"/>
                        <a:t>p-value</a:t>
                      </a:r>
                      <a:endParaRPr lang="en-US" sz="1600" dirty="0"/>
                    </a:p>
                  </a:txBody>
                  <a:tcPr anchor="ctr"/>
                </a:tc>
                <a:extLst>
                  <a:ext uri="{0D108BD9-81ED-4DB2-BD59-A6C34878D82A}">
                    <a16:rowId xmlns:a16="http://schemas.microsoft.com/office/drawing/2014/main" val="10000"/>
                  </a:ext>
                </a:extLst>
              </a:tr>
              <a:tr h="516600">
                <a:tc>
                  <a:txBody>
                    <a:bodyPr/>
                    <a:lstStyle/>
                    <a:p>
                      <a:pPr marL="0" marR="0" algn="l" defTabSz="914400" rtl="0" eaLnBrk="1" latinLnBrk="0" hangingPunct="1">
                        <a:spcBef>
                          <a:spcPts val="0"/>
                        </a:spcBef>
                        <a:spcAft>
                          <a:spcPts val="0"/>
                        </a:spcAft>
                      </a:pPr>
                      <a:r>
                        <a:rPr lang="en-US" sz="1600" b="0" kern="1200" dirty="0">
                          <a:solidFill>
                            <a:schemeClr val="dk1"/>
                          </a:solidFill>
                          <a:latin typeface="+mn-lt"/>
                          <a:ea typeface="+mn-ea"/>
                          <a:cs typeface="+mn-cs"/>
                        </a:rPr>
                        <a:t>    Age (in months)</a:t>
                      </a:r>
                    </a:p>
                  </a:txBody>
                  <a:tcPr marL="68580" marR="68580" marT="0" marB="0"/>
                </a:tc>
                <a:tc>
                  <a:txBody>
                    <a:bodyPr/>
                    <a:lstStyle/>
                    <a:p>
                      <a:pPr marL="0" marR="0" algn="ctr" defTabSz="914400" rtl="0" eaLnBrk="1" latinLnBrk="0" hangingPunct="1">
                        <a:spcBef>
                          <a:spcPts val="0"/>
                        </a:spcBef>
                        <a:spcAft>
                          <a:spcPts val="0"/>
                        </a:spcAft>
                      </a:pPr>
                      <a:r>
                        <a:rPr lang="en-US" sz="1600" b="0" kern="1200" dirty="0">
                          <a:solidFill>
                            <a:schemeClr val="dk1"/>
                          </a:solidFill>
                          <a:latin typeface="+mn-lt"/>
                          <a:ea typeface="+mn-ea"/>
                          <a:cs typeface="+mn-cs"/>
                        </a:rPr>
                        <a:t> </a:t>
                      </a:r>
                    </a:p>
                  </a:txBody>
                  <a:tcPr marL="68580" marR="68580" marT="0" marB="0" anchor="ctr"/>
                </a:tc>
                <a:tc>
                  <a:txBody>
                    <a:bodyPr/>
                    <a:lstStyle/>
                    <a:p>
                      <a:pPr marL="0" marR="0" algn="ctr" defTabSz="914400" rtl="0" eaLnBrk="1" latinLnBrk="0" hangingPunct="1">
                        <a:spcBef>
                          <a:spcPts val="0"/>
                        </a:spcBef>
                        <a:spcAft>
                          <a:spcPts val="0"/>
                        </a:spcAft>
                      </a:pPr>
                      <a:r>
                        <a:rPr lang="en-US" sz="1600" b="0" kern="1200" dirty="0">
                          <a:solidFill>
                            <a:schemeClr val="dk1"/>
                          </a:solidFill>
                          <a:latin typeface="+mn-lt"/>
                          <a:ea typeface="+mn-ea"/>
                          <a:cs typeface="+mn-cs"/>
                        </a:rPr>
                        <a:t> </a:t>
                      </a:r>
                    </a:p>
                  </a:txBody>
                  <a:tcPr marL="68580" marR="68580" marT="0" marB="0" anchor="ctr"/>
                </a:tc>
                <a:tc>
                  <a:txBody>
                    <a:bodyPr/>
                    <a:lstStyle/>
                    <a:p>
                      <a:pPr marL="0" algn="ctr" defTabSz="914400" rtl="0" eaLnBrk="1" latinLnBrk="0" hangingPunct="1"/>
                      <a:endParaRPr lang="en-US" sz="1600" b="0" kern="1200">
                        <a:solidFill>
                          <a:schemeClr val="dk1"/>
                        </a:solidFill>
                        <a:latin typeface="+mn-lt"/>
                        <a:ea typeface="+mn-ea"/>
                        <a:cs typeface="+mn-cs"/>
                      </a:endParaRPr>
                    </a:p>
                  </a:txBody>
                  <a:tcPr/>
                </a:tc>
                <a:tc>
                  <a:txBody>
                    <a:bodyPr/>
                    <a:lstStyle/>
                    <a:p>
                      <a:pPr marL="0" algn="ctr" defTabSz="914400" rtl="0" eaLnBrk="1" latinLnBrk="0" hangingPunct="1"/>
                      <a:endParaRPr lang="en-US" sz="1600" b="0" kern="1200" dirty="0">
                        <a:solidFill>
                          <a:schemeClr val="dk1"/>
                        </a:solidFill>
                        <a:latin typeface="+mn-lt"/>
                        <a:ea typeface="+mn-ea"/>
                        <a:cs typeface="+mn-cs"/>
                      </a:endParaRPr>
                    </a:p>
                  </a:txBody>
                  <a:tcPr/>
                </a:tc>
                <a:extLst>
                  <a:ext uri="{0D108BD9-81ED-4DB2-BD59-A6C34878D82A}">
                    <a16:rowId xmlns:a16="http://schemas.microsoft.com/office/drawing/2014/main" val="10001"/>
                  </a:ext>
                </a:extLst>
              </a:tr>
              <a:tr h="322874">
                <a:tc>
                  <a:txBody>
                    <a:bodyPr/>
                    <a:lstStyle/>
                    <a:p>
                      <a:pPr marL="0" marR="0" algn="l" defTabSz="914400" rtl="0" eaLnBrk="1" latinLnBrk="0" hangingPunct="1">
                        <a:spcBef>
                          <a:spcPts val="0"/>
                        </a:spcBef>
                        <a:spcAft>
                          <a:spcPts val="0"/>
                        </a:spcAft>
                      </a:pPr>
                      <a:r>
                        <a:rPr lang="en-US" sz="1600" b="0" kern="1200" dirty="0">
                          <a:solidFill>
                            <a:schemeClr val="dk1"/>
                          </a:solidFill>
                          <a:latin typeface="+mn-lt"/>
                          <a:ea typeface="+mn-ea"/>
                          <a:cs typeface="+mn-cs"/>
                        </a:rPr>
                        <a:t>        &lt;6</a:t>
                      </a:r>
                    </a:p>
                  </a:txBody>
                  <a:tcPr marL="68580" marR="68580" marT="0" marB="0"/>
                </a:tc>
                <a:tc>
                  <a:txBody>
                    <a:bodyPr/>
                    <a:lstStyle/>
                    <a:p>
                      <a:pPr marL="0" marR="0" algn="ctr" defTabSz="914400" rtl="0" eaLnBrk="1" latinLnBrk="0" hangingPunct="1">
                        <a:spcBef>
                          <a:spcPts val="0"/>
                        </a:spcBef>
                        <a:spcAft>
                          <a:spcPts val="0"/>
                        </a:spcAft>
                      </a:pPr>
                      <a:r>
                        <a:rPr lang="en-US" sz="1600" b="0" kern="1200" dirty="0">
                          <a:solidFill>
                            <a:schemeClr val="dk1"/>
                          </a:solidFill>
                          <a:latin typeface="+mn-lt"/>
                          <a:ea typeface="+mn-ea"/>
                          <a:cs typeface="+mn-cs"/>
                        </a:rPr>
                        <a:t>12/149 (8.0)</a:t>
                      </a:r>
                    </a:p>
                  </a:txBody>
                  <a:tcPr marL="68580" marR="68580" marT="0" marB="0" anchor="ctr"/>
                </a:tc>
                <a:tc>
                  <a:txBody>
                    <a:bodyPr/>
                    <a:lstStyle/>
                    <a:p>
                      <a:pPr marL="0" marR="0" algn="ctr" defTabSz="914400" rtl="0" eaLnBrk="1" latinLnBrk="0" hangingPunct="1">
                        <a:spcBef>
                          <a:spcPts val="0"/>
                        </a:spcBef>
                        <a:spcAft>
                          <a:spcPts val="0"/>
                        </a:spcAft>
                      </a:pPr>
                      <a:r>
                        <a:rPr lang="en-US" sz="1600" b="0" kern="1200">
                          <a:solidFill>
                            <a:schemeClr val="dk1"/>
                          </a:solidFill>
                          <a:latin typeface="+mn-lt"/>
                          <a:ea typeface="+mn-ea"/>
                          <a:cs typeface="+mn-cs"/>
                        </a:rPr>
                        <a:t>16/73 (21.9)</a:t>
                      </a:r>
                    </a:p>
                  </a:txBody>
                  <a:tcPr marL="68580" marR="68580" marT="0" marB="0" anchor="ctr"/>
                </a:tc>
                <a:tc>
                  <a:txBody>
                    <a:bodyPr/>
                    <a:lstStyle/>
                    <a:p>
                      <a:pPr marL="0" marR="0" algn="ctr" defTabSz="914400" rtl="0" eaLnBrk="1" latinLnBrk="0" hangingPunct="1">
                        <a:spcBef>
                          <a:spcPts val="0"/>
                        </a:spcBef>
                        <a:spcAft>
                          <a:spcPts val="0"/>
                        </a:spcAft>
                      </a:pPr>
                      <a:r>
                        <a:rPr lang="en-US" sz="1600" b="0" kern="1200">
                          <a:solidFill>
                            <a:schemeClr val="dk1"/>
                          </a:solidFill>
                          <a:latin typeface="+mn-lt"/>
                          <a:ea typeface="+mn-ea"/>
                          <a:cs typeface="+mn-cs"/>
                        </a:rPr>
                        <a:t>5.8 (2.2-15.2)</a:t>
                      </a:r>
                    </a:p>
                  </a:txBody>
                  <a:tcPr marL="68580" marR="68580" marT="0" marB="0" anchor="ctr"/>
                </a:tc>
                <a:tc>
                  <a:txBody>
                    <a:bodyPr/>
                    <a:lstStyle/>
                    <a:p>
                      <a:pPr marL="0" marR="0" algn="ctr" defTabSz="914400" rtl="0" eaLnBrk="1" latinLnBrk="0" hangingPunct="1">
                        <a:spcBef>
                          <a:spcPts val="0"/>
                        </a:spcBef>
                        <a:spcAft>
                          <a:spcPts val="0"/>
                        </a:spcAft>
                      </a:pPr>
                      <a:r>
                        <a:rPr lang="en-US" sz="1600" b="0" kern="1200">
                          <a:solidFill>
                            <a:schemeClr val="dk1"/>
                          </a:solidFill>
                          <a:latin typeface="+mn-lt"/>
                          <a:ea typeface="+mn-ea"/>
                          <a:cs typeface="+mn-cs"/>
                        </a:rPr>
                        <a:t>&lt;0.001</a:t>
                      </a:r>
                    </a:p>
                  </a:txBody>
                  <a:tcPr marL="68580" marR="68580" marT="0" marB="0" anchor="ctr"/>
                </a:tc>
                <a:extLst>
                  <a:ext uri="{0D108BD9-81ED-4DB2-BD59-A6C34878D82A}">
                    <a16:rowId xmlns:a16="http://schemas.microsoft.com/office/drawing/2014/main" val="10002"/>
                  </a:ext>
                </a:extLst>
              </a:tr>
              <a:tr h="322874">
                <a:tc>
                  <a:txBody>
                    <a:bodyPr/>
                    <a:lstStyle/>
                    <a:p>
                      <a:pPr marL="0" marR="0" algn="l" defTabSz="914400" rtl="0" eaLnBrk="1" latinLnBrk="0" hangingPunct="1">
                        <a:spcBef>
                          <a:spcPts val="0"/>
                        </a:spcBef>
                        <a:spcAft>
                          <a:spcPts val="0"/>
                        </a:spcAft>
                      </a:pPr>
                      <a:r>
                        <a:rPr lang="en-US" sz="1600" b="0" kern="1200" dirty="0">
                          <a:solidFill>
                            <a:schemeClr val="dk1"/>
                          </a:solidFill>
                          <a:latin typeface="+mn-lt"/>
                          <a:ea typeface="+mn-ea"/>
                          <a:cs typeface="+mn-cs"/>
                        </a:rPr>
                        <a:t>        6-11</a:t>
                      </a:r>
                    </a:p>
                  </a:txBody>
                  <a:tcPr marL="68580" marR="68580" marT="0" marB="0"/>
                </a:tc>
                <a:tc>
                  <a:txBody>
                    <a:bodyPr/>
                    <a:lstStyle/>
                    <a:p>
                      <a:pPr marL="0" marR="0" algn="ctr" defTabSz="914400" rtl="0" eaLnBrk="1" latinLnBrk="0" hangingPunct="1">
                        <a:spcBef>
                          <a:spcPts val="0"/>
                        </a:spcBef>
                        <a:spcAft>
                          <a:spcPts val="0"/>
                        </a:spcAft>
                      </a:pPr>
                      <a:r>
                        <a:rPr lang="en-US" sz="1600" b="0" kern="1200" dirty="0">
                          <a:solidFill>
                            <a:schemeClr val="dk1"/>
                          </a:solidFill>
                          <a:latin typeface="+mn-lt"/>
                          <a:ea typeface="+mn-ea"/>
                          <a:cs typeface="+mn-cs"/>
                        </a:rPr>
                        <a:t>15/149 (10.1)</a:t>
                      </a:r>
                    </a:p>
                  </a:txBody>
                  <a:tcPr marL="68580" marR="68580" marT="0" marB="0" anchor="ctr"/>
                </a:tc>
                <a:tc>
                  <a:txBody>
                    <a:bodyPr/>
                    <a:lstStyle/>
                    <a:p>
                      <a:pPr marL="0" marR="0" algn="ctr" defTabSz="914400" rtl="0" eaLnBrk="1" latinLnBrk="0" hangingPunct="1">
                        <a:spcBef>
                          <a:spcPts val="0"/>
                        </a:spcBef>
                        <a:spcAft>
                          <a:spcPts val="0"/>
                        </a:spcAft>
                      </a:pPr>
                      <a:r>
                        <a:rPr lang="en-US" sz="1600" b="0" kern="1200" dirty="0">
                          <a:solidFill>
                            <a:schemeClr val="dk1"/>
                          </a:solidFill>
                          <a:latin typeface="+mn-lt"/>
                          <a:ea typeface="+mn-ea"/>
                          <a:cs typeface="+mn-cs"/>
                        </a:rPr>
                        <a:t>17/73 (23.3)</a:t>
                      </a:r>
                    </a:p>
                  </a:txBody>
                  <a:tcPr marL="68580" marR="68580" marT="0" marB="0" anchor="ctr"/>
                </a:tc>
                <a:tc>
                  <a:txBody>
                    <a:bodyPr/>
                    <a:lstStyle/>
                    <a:p>
                      <a:pPr marL="0" marR="0" algn="ctr" defTabSz="914400" rtl="0" eaLnBrk="1" latinLnBrk="0" hangingPunct="1">
                        <a:spcBef>
                          <a:spcPts val="0"/>
                        </a:spcBef>
                        <a:spcAft>
                          <a:spcPts val="0"/>
                        </a:spcAft>
                      </a:pPr>
                      <a:r>
                        <a:rPr lang="en-US" sz="1600" b="0" kern="1200" dirty="0">
                          <a:solidFill>
                            <a:schemeClr val="dk1"/>
                          </a:solidFill>
                          <a:latin typeface="+mn-lt"/>
                          <a:ea typeface="+mn-ea"/>
                          <a:cs typeface="+mn-cs"/>
                        </a:rPr>
                        <a:t>4.7 (1.9-11.8)</a:t>
                      </a:r>
                    </a:p>
                  </a:txBody>
                  <a:tcPr marL="68580" marR="68580" marT="0" marB="0" anchor="ctr"/>
                </a:tc>
                <a:tc>
                  <a:txBody>
                    <a:bodyPr/>
                    <a:lstStyle/>
                    <a:p>
                      <a:pPr marL="0" marR="0" algn="ctr" defTabSz="914400" rtl="0" eaLnBrk="1" latinLnBrk="0" hangingPunct="1">
                        <a:spcBef>
                          <a:spcPts val="0"/>
                        </a:spcBef>
                        <a:spcAft>
                          <a:spcPts val="0"/>
                        </a:spcAft>
                      </a:pPr>
                      <a:r>
                        <a:rPr lang="en-US" sz="1600" b="0" kern="1200" dirty="0">
                          <a:solidFill>
                            <a:schemeClr val="dk1"/>
                          </a:solidFill>
                          <a:latin typeface="+mn-lt"/>
                          <a:ea typeface="+mn-ea"/>
                          <a:cs typeface="+mn-cs"/>
                        </a:rPr>
                        <a:t>0.001</a:t>
                      </a:r>
                    </a:p>
                  </a:txBody>
                  <a:tcPr marL="68580" marR="68580" marT="0" marB="0" anchor="ctr"/>
                </a:tc>
                <a:extLst>
                  <a:ext uri="{0D108BD9-81ED-4DB2-BD59-A6C34878D82A}">
                    <a16:rowId xmlns:a16="http://schemas.microsoft.com/office/drawing/2014/main" val="10003"/>
                  </a:ext>
                </a:extLst>
              </a:tr>
              <a:tr h="322874">
                <a:tc>
                  <a:txBody>
                    <a:bodyPr/>
                    <a:lstStyle/>
                    <a:p>
                      <a:pPr marL="0" marR="0" algn="l" defTabSz="914400" rtl="0" eaLnBrk="1" latinLnBrk="0" hangingPunct="1">
                        <a:spcBef>
                          <a:spcPts val="0"/>
                        </a:spcBef>
                        <a:spcAft>
                          <a:spcPts val="0"/>
                        </a:spcAft>
                      </a:pPr>
                      <a:r>
                        <a:rPr lang="en-US" sz="1600" b="0" kern="1200" dirty="0">
                          <a:solidFill>
                            <a:schemeClr val="dk1"/>
                          </a:solidFill>
                          <a:latin typeface="+mn-lt"/>
                          <a:ea typeface="+mn-ea"/>
                          <a:cs typeface="+mn-cs"/>
                        </a:rPr>
                        <a:t>        12-23</a:t>
                      </a:r>
                    </a:p>
                  </a:txBody>
                  <a:tcPr marL="68580" marR="68580" marT="0" marB="0"/>
                </a:tc>
                <a:tc>
                  <a:txBody>
                    <a:bodyPr/>
                    <a:lstStyle/>
                    <a:p>
                      <a:pPr marL="0" marR="0" algn="ctr" defTabSz="914400" rtl="0" eaLnBrk="1" latinLnBrk="0" hangingPunct="1">
                        <a:spcBef>
                          <a:spcPts val="0"/>
                        </a:spcBef>
                        <a:spcAft>
                          <a:spcPts val="0"/>
                        </a:spcAft>
                      </a:pPr>
                      <a:r>
                        <a:rPr lang="en-US" sz="1600" b="0" kern="1200" dirty="0">
                          <a:solidFill>
                            <a:schemeClr val="dk1"/>
                          </a:solidFill>
                          <a:latin typeface="+mn-lt"/>
                          <a:ea typeface="+mn-ea"/>
                          <a:cs typeface="+mn-cs"/>
                        </a:rPr>
                        <a:t>31/149 (20.8)</a:t>
                      </a:r>
                    </a:p>
                  </a:txBody>
                  <a:tcPr marL="68580" marR="68580" marT="0" marB="0" anchor="ctr"/>
                </a:tc>
                <a:tc>
                  <a:txBody>
                    <a:bodyPr/>
                    <a:lstStyle/>
                    <a:p>
                      <a:pPr marL="0" marR="0" algn="ctr" defTabSz="914400" rtl="0" eaLnBrk="1" latinLnBrk="0" hangingPunct="1">
                        <a:spcBef>
                          <a:spcPts val="0"/>
                        </a:spcBef>
                        <a:spcAft>
                          <a:spcPts val="0"/>
                        </a:spcAft>
                      </a:pPr>
                      <a:r>
                        <a:rPr lang="en-US" sz="1600" b="0" kern="1200" dirty="0">
                          <a:solidFill>
                            <a:schemeClr val="dk1"/>
                          </a:solidFill>
                          <a:latin typeface="+mn-lt"/>
                          <a:ea typeface="+mn-ea"/>
                          <a:cs typeface="+mn-cs"/>
                        </a:rPr>
                        <a:t>21/73 (28.8)</a:t>
                      </a:r>
                    </a:p>
                  </a:txBody>
                  <a:tcPr marL="68580" marR="68580" marT="0" marB="0" anchor="ctr"/>
                </a:tc>
                <a:tc>
                  <a:txBody>
                    <a:bodyPr/>
                    <a:lstStyle/>
                    <a:p>
                      <a:pPr marL="0" marR="0" algn="ctr" defTabSz="914400" rtl="0" eaLnBrk="1" latinLnBrk="0" hangingPunct="1">
                        <a:spcBef>
                          <a:spcPts val="0"/>
                        </a:spcBef>
                        <a:spcAft>
                          <a:spcPts val="0"/>
                        </a:spcAft>
                      </a:pPr>
                      <a:r>
                        <a:rPr lang="en-US" sz="1600" b="0" kern="1200" dirty="0">
                          <a:solidFill>
                            <a:schemeClr val="dk1"/>
                          </a:solidFill>
                          <a:latin typeface="+mn-lt"/>
                          <a:ea typeface="+mn-ea"/>
                          <a:cs typeface="+mn-cs"/>
                        </a:rPr>
                        <a:t>3.0 (1.3-6.9)</a:t>
                      </a:r>
                    </a:p>
                  </a:txBody>
                  <a:tcPr marL="68580" marR="68580" marT="0" marB="0" anchor="ctr"/>
                </a:tc>
                <a:tc>
                  <a:txBody>
                    <a:bodyPr/>
                    <a:lstStyle/>
                    <a:p>
                      <a:pPr marL="0" marR="0" algn="ctr" defTabSz="914400" rtl="0" eaLnBrk="1" latinLnBrk="0" hangingPunct="1">
                        <a:spcBef>
                          <a:spcPts val="0"/>
                        </a:spcBef>
                        <a:spcAft>
                          <a:spcPts val="0"/>
                        </a:spcAft>
                      </a:pPr>
                      <a:r>
                        <a:rPr lang="en-US" sz="1600" b="0" kern="1200" dirty="0">
                          <a:solidFill>
                            <a:schemeClr val="dk1"/>
                          </a:solidFill>
                          <a:latin typeface="+mn-lt"/>
                          <a:ea typeface="+mn-ea"/>
                          <a:cs typeface="+mn-cs"/>
                        </a:rPr>
                        <a:t>0.008</a:t>
                      </a:r>
                    </a:p>
                  </a:txBody>
                  <a:tcPr marL="68580" marR="68580" marT="0" marB="0" anchor="ctr"/>
                </a:tc>
                <a:extLst>
                  <a:ext uri="{0D108BD9-81ED-4DB2-BD59-A6C34878D82A}">
                    <a16:rowId xmlns:a16="http://schemas.microsoft.com/office/drawing/2014/main" val="10004"/>
                  </a:ext>
                </a:extLst>
              </a:tr>
              <a:tr h="322874">
                <a:tc>
                  <a:txBody>
                    <a:bodyPr/>
                    <a:lstStyle/>
                    <a:p>
                      <a:pPr marL="0" marR="0" algn="l" defTabSz="914400" rtl="0" eaLnBrk="1" latinLnBrk="0" hangingPunct="1">
                        <a:spcBef>
                          <a:spcPts val="0"/>
                        </a:spcBef>
                        <a:spcAft>
                          <a:spcPts val="0"/>
                        </a:spcAft>
                      </a:pPr>
                      <a:r>
                        <a:rPr lang="en-US" sz="1600" b="0" kern="1200" dirty="0">
                          <a:solidFill>
                            <a:schemeClr val="dk1"/>
                          </a:solidFill>
                          <a:latin typeface="+mn-lt"/>
                          <a:ea typeface="+mn-ea"/>
                          <a:cs typeface="+mn-cs"/>
                        </a:rPr>
                        <a:t>        24-59</a:t>
                      </a:r>
                    </a:p>
                  </a:txBody>
                  <a:tcPr marL="68580" marR="68580" marT="0" marB="0"/>
                </a:tc>
                <a:tc>
                  <a:txBody>
                    <a:bodyPr/>
                    <a:lstStyle/>
                    <a:p>
                      <a:pPr marL="0" marR="0" algn="ctr" defTabSz="914400" rtl="0" eaLnBrk="1" latinLnBrk="0" hangingPunct="1">
                        <a:spcBef>
                          <a:spcPts val="0"/>
                        </a:spcBef>
                        <a:spcAft>
                          <a:spcPts val="0"/>
                        </a:spcAft>
                      </a:pPr>
                      <a:r>
                        <a:rPr lang="en-US" sz="1600" b="0" kern="1200">
                          <a:solidFill>
                            <a:schemeClr val="dk1"/>
                          </a:solidFill>
                          <a:latin typeface="+mn-lt"/>
                          <a:ea typeface="+mn-ea"/>
                          <a:cs typeface="+mn-cs"/>
                        </a:rPr>
                        <a:t>91/149 (61.1)</a:t>
                      </a:r>
                    </a:p>
                  </a:txBody>
                  <a:tcPr marL="68580" marR="68580" marT="0" marB="0" anchor="ctr"/>
                </a:tc>
                <a:tc>
                  <a:txBody>
                    <a:bodyPr/>
                    <a:lstStyle/>
                    <a:p>
                      <a:pPr marL="0" marR="0" algn="ctr" defTabSz="914400" rtl="0" eaLnBrk="1" latinLnBrk="0" hangingPunct="1">
                        <a:spcBef>
                          <a:spcPts val="0"/>
                        </a:spcBef>
                        <a:spcAft>
                          <a:spcPts val="0"/>
                        </a:spcAft>
                      </a:pPr>
                      <a:r>
                        <a:rPr lang="en-US" sz="1600" b="0" kern="1200" dirty="0">
                          <a:solidFill>
                            <a:schemeClr val="dk1"/>
                          </a:solidFill>
                          <a:latin typeface="+mn-lt"/>
                          <a:ea typeface="+mn-ea"/>
                          <a:cs typeface="+mn-cs"/>
                        </a:rPr>
                        <a:t>19/73 (26.0)</a:t>
                      </a:r>
                    </a:p>
                  </a:txBody>
                  <a:tcPr marL="68580" marR="68580" marT="0" marB="0" anchor="ctr"/>
                </a:tc>
                <a:tc>
                  <a:txBody>
                    <a:bodyPr/>
                    <a:lstStyle/>
                    <a:p>
                      <a:pPr marL="0" marR="0" algn="ctr" defTabSz="914400" rtl="0" eaLnBrk="1" latinLnBrk="0" hangingPunct="1">
                        <a:spcBef>
                          <a:spcPts val="0"/>
                        </a:spcBef>
                        <a:spcAft>
                          <a:spcPts val="0"/>
                        </a:spcAft>
                      </a:pPr>
                      <a:r>
                        <a:rPr lang="en-US" sz="1600" b="0" kern="1200">
                          <a:solidFill>
                            <a:schemeClr val="dk1"/>
                          </a:solidFill>
                          <a:latin typeface="+mn-lt"/>
                          <a:ea typeface="+mn-ea"/>
                          <a:cs typeface="+mn-cs"/>
                        </a:rPr>
                        <a:t>Reference</a:t>
                      </a:r>
                    </a:p>
                  </a:txBody>
                  <a:tcPr marL="68580" marR="68580" marT="0" marB="0" anchor="ctr"/>
                </a:tc>
                <a:tc>
                  <a:txBody>
                    <a:bodyPr/>
                    <a:lstStyle/>
                    <a:p>
                      <a:pPr marL="0" marR="0" algn="ctr" defTabSz="914400" rtl="0" eaLnBrk="1" latinLnBrk="0" hangingPunct="1">
                        <a:spcBef>
                          <a:spcPts val="0"/>
                        </a:spcBef>
                        <a:spcAft>
                          <a:spcPts val="0"/>
                        </a:spcAft>
                      </a:pPr>
                      <a:r>
                        <a:rPr lang="en-US" sz="1600" b="0" kern="1200" dirty="0">
                          <a:solidFill>
                            <a:schemeClr val="dk1"/>
                          </a:solidFill>
                          <a:latin typeface="+mn-lt"/>
                          <a:ea typeface="+mn-ea"/>
                          <a:cs typeface="+mn-cs"/>
                        </a:rPr>
                        <a:t>-</a:t>
                      </a:r>
                    </a:p>
                  </a:txBody>
                  <a:tcPr marL="68580" marR="68580" marT="0" marB="0" anchor="ctr"/>
                </a:tc>
                <a:extLst>
                  <a:ext uri="{0D108BD9-81ED-4DB2-BD59-A6C34878D82A}">
                    <a16:rowId xmlns:a16="http://schemas.microsoft.com/office/drawing/2014/main" val="10005"/>
                  </a:ext>
                </a:extLst>
              </a:tr>
              <a:tr h="322874">
                <a:tc>
                  <a:txBody>
                    <a:bodyPr/>
                    <a:lstStyle/>
                    <a:p>
                      <a:pPr marL="0" marR="0" algn="l" defTabSz="914400" rtl="0" eaLnBrk="1" latinLnBrk="0" hangingPunct="1">
                        <a:spcBef>
                          <a:spcPts val="0"/>
                        </a:spcBef>
                        <a:spcAft>
                          <a:spcPts val="0"/>
                        </a:spcAft>
                      </a:pPr>
                      <a:r>
                        <a:rPr lang="en-US" sz="1600" b="0" kern="1200" dirty="0">
                          <a:solidFill>
                            <a:schemeClr val="dk1"/>
                          </a:solidFill>
                          <a:latin typeface="+mn-lt"/>
                          <a:ea typeface="+mn-ea"/>
                          <a:cs typeface="+mn-cs"/>
                        </a:rPr>
                        <a:t>    Asthma</a:t>
                      </a:r>
                    </a:p>
                  </a:txBody>
                  <a:tcPr marL="68580" marR="68580" marT="0" marB="0"/>
                </a:tc>
                <a:tc>
                  <a:txBody>
                    <a:bodyPr/>
                    <a:lstStyle/>
                    <a:p>
                      <a:pPr marL="0" marR="0" algn="ctr" defTabSz="914400" rtl="0" eaLnBrk="1" latinLnBrk="0" hangingPunct="1">
                        <a:spcBef>
                          <a:spcPts val="0"/>
                        </a:spcBef>
                        <a:spcAft>
                          <a:spcPts val="0"/>
                        </a:spcAft>
                      </a:pPr>
                      <a:r>
                        <a:rPr lang="en-US" sz="1600" b="0" kern="1200">
                          <a:solidFill>
                            <a:schemeClr val="dk1"/>
                          </a:solidFill>
                          <a:latin typeface="+mn-lt"/>
                          <a:ea typeface="+mn-ea"/>
                          <a:cs typeface="+mn-cs"/>
                        </a:rPr>
                        <a:t>0/145 (0.0)</a:t>
                      </a:r>
                    </a:p>
                  </a:txBody>
                  <a:tcPr marL="68580" marR="68580" marT="0" marB="0" anchor="ctr"/>
                </a:tc>
                <a:tc>
                  <a:txBody>
                    <a:bodyPr/>
                    <a:lstStyle/>
                    <a:p>
                      <a:pPr marL="0" marR="0" algn="ctr" defTabSz="914400" rtl="0" eaLnBrk="1" latinLnBrk="0" hangingPunct="1">
                        <a:spcBef>
                          <a:spcPts val="0"/>
                        </a:spcBef>
                        <a:spcAft>
                          <a:spcPts val="0"/>
                        </a:spcAft>
                      </a:pPr>
                      <a:r>
                        <a:rPr lang="en-US" sz="1600" b="0" kern="1200" dirty="0">
                          <a:solidFill>
                            <a:schemeClr val="dk1"/>
                          </a:solidFill>
                          <a:latin typeface="+mn-lt"/>
                          <a:ea typeface="+mn-ea"/>
                          <a:cs typeface="+mn-cs"/>
                        </a:rPr>
                        <a:t>6/73 (8.2)</a:t>
                      </a:r>
                    </a:p>
                  </a:txBody>
                  <a:tcPr marL="68580" marR="68580" marT="0" marB="0" anchor="ctr"/>
                </a:tc>
                <a:tc>
                  <a:txBody>
                    <a:bodyPr/>
                    <a:lstStyle/>
                    <a:p>
                      <a:pPr marL="0" marR="0" algn="ctr" defTabSz="914400" rtl="0" eaLnBrk="1" latinLnBrk="0" hangingPunct="1">
                        <a:spcBef>
                          <a:spcPts val="0"/>
                        </a:spcBef>
                        <a:spcAft>
                          <a:spcPts val="0"/>
                        </a:spcAft>
                      </a:pPr>
                      <a:r>
                        <a:rPr lang="en-US" sz="1600" b="0" kern="1200" dirty="0">
                          <a:solidFill>
                            <a:schemeClr val="dk1"/>
                          </a:solidFill>
                          <a:latin typeface="+mn-lt"/>
                          <a:ea typeface="+mn-ea"/>
                          <a:cs typeface="+mn-cs"/>
                        </a:rPr>
                        <a:t>22.7 (2.8-∞</a:t>
                      </a:r>
                      <a:r>
                        <a:rPr lang="en-US" sz="1600" b="0" kern="1200" dirty="0" smtClean="0">
                          <a:solidFill>
                            <a:schemeClr val="dk1"/>
                          </a:solidFill>
                          <a:latin typeface="+mn-lt"/>
                          <a:ea typeface="+mn-ea"/>
                          <a:cs typeface="+mn-cs"/>
                        </a:rPr>
                        <a:t>)</a:t>
                      </a:r>
                      <a:endParaRPr lang="en-US" sz="1600" b="0" kern="1200" dirty="0">
                        <a:solidFill>
                          <a:schemeClr val="dk1"/>
                        </a:solidFill>
                        <a:latin typeface="+mn-lt"/>
                        <a:ea typeface="+mn-ea"/>
                        <a:cs typeface="+mn-cs"/>
                      </a:endParaRPr>
                    </a:p>
                  </a:txBody>
                  <a:tcPr marL="68580" marR="68580" marT="0" marB="0" anchor="ctr"/>
                </a:tc>
                <a:tc>
                  <a:txBody>
                    <a:bodyPr/>
                    <a:lstStyle/>
                    <a:p>
                      <a:pPr marL="0" marR="0" algn="ctr" defTabSz="914400" rtl="0" eaLnBrk="1" latinLnBrk="0" hangingPunct="1">
                        <a:spcBef>
                          <a:spcPts val="0"/>
                        </a:spcBef>
                        <a:spcAft>
                          <a:spcPts val="0"/>
                        </a:spcAft>
                      </a:pPr>
                      <a:r>
                        <a:rPr lang="en-US" sz="1600" b="0" kern="1200">
                          <a:solidFill>
                            <a:schemeClr val="dk1"/>
                          </a:solidFill>
                          <a:latin typeface="+mn-lt"/>
                          <a:ea typeface="+mn-ea"/>
                          <a:cs typeface="+mn-cs"/>
                        </a:rPr>
                        <a:t>0.002</a:t>
                      </a:r>
                    </a:p>
                  </a:txBody>
                  <a:tcPr marL="68580" marR="68580" marT="0" marB="0" anchor="ctr"/>
                </a:tc>
                <a:extLst>
                  <a:ext uri="{0D108BD9-81ED-4DB2-BD59-A6C34878D82A}">
                    <a16:rowId xmlns:a16="http://schemas.microsoft.com/office/drawing/2014/main" val="10006"/>
                  </a:ext>
                </a:extLst>
              </a:tr>
              <a:tr h="322874">
                <a:tc>
                  <a:txBody>
                    <a:bodyPr/>
                    <a:lstStyle/>
                    <a:p>
                      <a:pPr marL="0" marR="0" algn="l" defTabSz="914400" rtl="0" eaLnBrk="1" latinLnBrk="0" hangingPunct="1">
                        <a:spcBef>
                          <a:spcPts val="0"/>
                        </a:spcBef>
                        <a:spcAft>
                          <a:spcPts val="0"/>
                        </a:spcAft>
                      </a:pPr>
                      <a:r>
                        <a:rPr lang="en-US" sz="1600" b="0" kern="1200" dirty="0">
                          <a:solidFill>
                            <a:schemeClr val="dk1"/>
                          </a:solidFill>
                          <a:latin typeface="+mn-lt"/>
                          <a:ea typeface="+mn-ea"/>
                          <a:cs typeface="+mn-cs"/>
                        </a:rPr>
                        <a:t>    </a:t>
                      </a:r>
                      <a:r>
                        <a:rPr lang="en-US" sz="1600" b="0" kern="1200" dirty="0" smtClean="0">
                          <a:solidFill>
                            <a:schemeClr val="dk1"/>
                          </a:solidFill>
                          <a:latin typeface="+mn-lt"/>
                          <a:ea typeface="+mn-ea"/>
                          <a:cs typeface="+mn-cs"/>
                        </a:rPr>
                        <a:t>Malnutrition</a:t>
                      </a:r>
                      <a:endParaRPr lang="en-US" sz="1600" b="0" kern="1200" dirty="0">
                        <a:solidFill>
                          <a:schemeClr val="dk1"/>
                        </a:solidFill>
                        <a:latin typeface="+mn-lt"/>
                        <a:ea typeface="+mn-ea"/>
                        <a:cs typeface="+mn-cs"/>
                      </a:endParaRPr>
                    </a:p>
                  </a:txBody>
                  <a:tcPr marL="68580" marR="68580" marT="0" marB="0"/>
                </a:tc>
                <a:tc>
                  <a:txBody>
                    <a:bodyPr/>
                    <a:lstStyle/>
                    <a:p>
                      <a:pPr marL="0" marR="0" algn="ctr" defTabSz="914400" rtl="0" eaLnBrk="1" latinLnBrk="0" hangingPunct="1">
                        <a:spcBef>
                          <a:spcPts val="0"/>
                        </a:spcBef>
                        <a:spcAft>
                          <a:spcPts val="0"/>
                        </a:spcAft>
                      </a:pPr>
                      <a:r>
                        <a:rPr lang="en-US" sz="1600" b="0" kern="1200">
                          <a:solidFill>
                            <a:schemeClr val="dk1"/>
                          </a:solidFill>
                          <a:latin typeface="+mn-lt"/>
                          <a:ea typeface="+mn-ea"/>
                          <a:cs typeface="+mn-cs"/>
                        </a:rPr>
                        <a:t>16/135 (11.8)</a:t>
                      </a:r>
                    </a:p>
                  </a:txBody>
                  <a:tcPr marL="68580" marR="68580" marT="0" marB="0" anchor="ctr"/>
                </a:tc>
                <a:tc>
                  <a:txBody>
                    <a:bodyPr/>
                    <a:lstStyle/>
                    <a:p>
                      <a:pPr marL="0" marR="0" algn="ctr" defTabSz="914400" rtl="0" eaLnBrk="1" latinLnBrk="0" hangingPunct="1">
                        <a:spcBef>
                          <a:spcPts val="0"/>
                        </a:spcBef>
                        <a:spcAft>
                          <a:spcPts val="0"/>
                        </a:spcAft>
                      </a:pPr>
                      <a:r>
                        <a:rPr lang="en-US" sz="1600" b="0" kern="1200">
                          <a:solidFill>
                            <a:schemeClr val="dk1"/>
                          </a:solidFill>
                          <a:latin typeface="+mn-lt"/>
                          <a:ea typeface="+mn-ea"/>
                          <a:cs typeface="+mn-cs"/>
                        </a:rPr>
                        <a:t>21/73 (28.8)</a:t>
                      </a:r>
                    </a:p>
                  </a:txBody>
                  <a:tcPr marL="68580" marR="68580" marT="0" marB="0" anchor="ctr"/>
                </a:tc>
                <a:tc>
                  <a:txBody>
                    <a:bodyPr/>
                    <a:lstStyle/>
                    <a:p>
                      <a:pPr marL="0" marR="0" algn="ctr" defTabSz="914400" rtl="0" eaLnBrk="1" latinLnBrk="0" hangingPunct="1">
                        <a:spcBef>
                          <a:spcPts val="0"/>
                        </a:spcBef>
                        <a:spcAft>
                          <a:spcPts val="0"/>
                        </a:spcAft>
                      </a:pPr>
                      <a:r>
                        <a:rPr lang="en-US" sz="1600" b="0" kern="1200" dirty="0">
                          <a:solidFill>
                            <a:schemeClr val="dk1"/>
                          </a:solidFill>
                          <a:latin typeface="+mn-lt"/>
                          <a:ea typeface="+mn-ea"/>
                          <a:cs typeface="+mn-cs"/>
                        </a:rPr>
                        <a:t>2.4 (1.1-5.6)</a:t>
                      </a:r>
                    </a:p>
                  </a:txBody>
                  <a:tcPr marL="68580" marR="68580" marT="0" marB="0" anchor="ctr"/>
                </a:tc>
                <a:tc>
                  <a:txBody>
                    <a:bodyPr/>
                    <a:lstStyle/>
                    <a:p>
                      <a:pPr marL="0" marR="0" algn="ctr" defTabSz="914400" rtl="0" eaLnBrk="1" latinLnBrk="0" hangingPunct="1">
                        <a:spcBef>
                          <a:spcPts val="0"/>
                        </a:spcBef>
                        <a:spcAft>
                          <a:spcPts val="0"/>
                        </a:spcAft>
                      </a:pPr>
                      <a:r>
                        <a:rPr lang="en-US" sz="1600" b="0" kern="1200">
                          <a:solidFill>
                            <a:schemeClr val="dk1"/>
                          </a:solidFill>
                          <a:latin typeface="+mn-lt"/>
                          <a:ea typeface="+mn-ea"/>
                          <a:cs typeface="+mn-cs"/>
                        </a:rPr>
                        <a:t>0.039</a:t>
                      </a:r>
                    </a:p>
                  </a:txBody>
                  <a:tcPr marL="68580" marR="68580" marT="0" marB="0" anchor="ctr"/>
                </a:tc>
                <a:extLst>
                  <a:ext uri="{0D108BD9-81ED-4DB2-BD59-A6C34878D82A}">
                    <a16:rowId xmlns:a16="http://schemas.microsoft.com/office/drawing/2014/main" val="10007"/>
                  </a:ext>
                </a:extLst>
              </a:tr>
              <a:tr h="322874">
                <a:tc>
                  <a:txBody>
                    <a:bodyPr/>
                    <a:lstStyle/>
                    <a:p>
                      <a:pPr marL="0" marR="0" algn="l" defTabSz="914400" rtl="0" eaLnBrk="1" latinLnBrk="0" hangingPunct="1">
                        <a:spcBef>
                          <a:spcPts val="0"/>
                        </a:spcBef>
                        <a:spcAft>
                          <a:spcPts val="0"/>
                        </a:spcAft>
                      </a:pPr>
                      <a:r>
                        <a:rPr lang="en-US" sz="1600" b="0" kern="1200" dirty="0">
                          <a:solidFill>
                            <a:schemeClr val="dk1"/>
                          </a:solidFill>
                          <a:latin typeface="+mn-lt"/>
                          <a:ea typeface="+mn-ea"/>
                          <a:cs typeface="+mn-cs"/>
                        </a:rPr>
                        <a:t>    </a:t>
                      </a:r>
                      <a:r>
                        <a:rPr lang="en-US" sz="1600" b="0" kern="1200" dirty="0" smtClean="0">
                          <a:solidFill>
                            <a:schemeClr val="dk1"/>
                          </a:solidFill>
                          <a:latin typeface="+mn-lt"/>
                          <a:ea typeface="+mn-ea"/>
                          <a:cs typeface="+mn-cs"/>
                        </a:rPr>
                        <a:t>Prematurity</a:t>
                      </a:r>
                      <a:endParaRPr lang="en-US" sz="1600" b="0" kern="1200" dirty="0">
                        <a:solidFill>
                          <a:schemeClr val="dk1"/>
                        </a:solidFill>
                        <a:latin typeface="+mn-lt"/>
                        <a:ea typeface="+mn-ea"/>
                        <a:cs typeface="+mn-cs"/>
                      </a:endParaRPr>
                    </a:p>
                  </a:txBody>
                  <a:tcPr marL="68580" marR="68580" marT="0" marB="0"/>
                </a:tc>
                <a:tc>
                  <a:txBody>
                    <a:bodyPr/>
                    <a:lstStyle/>
                    <a:p>
                      <a:pPr marL="0" marR="0" algn="ctr" defTabSz="914400" rtl="0" eaLnBrk="1" latinLnBrk="0" hangingPunct="1">
                        <a:spcBef>
                          <a:spcPts val="0"/>
                        </a:spcBef>
                        <a:spcAft>
                          <a:spcPts val="0"/>
                        </a:spcAft>
                      </a:pPr>
                      <a:r>
                        <a:rPr lang="en-US" sz="1600" b="0" kern="1200" dirty="0">
                          <a:solidFill>
                            <a:schemeClr val="dk1"/>
                          </a:solidFill>
                          <a:latin typeface="+mn-lt"/>
                          <a:ea typeface="+mn-ea"/>
                          <a:cs typeface="+mn-cs"/>
                        </a:rPr>
                        <a:t>4/147 (2.7)</a:t>
                      </a:r>
                    </a:p>
                  </a:txBody>
                  <a:tcPr marL="68580" marR="68580" marT="0" marB="0" anchor="ctr"/>
                </a:tc>
                <a:tc>
                  <a:txBody>
                    <a:bodyPr/>
                    <a:lstStyle/>
                    <a:p>
                      <a:pPr marL="0" marR="0" algn="ctr" defTabSz="914400" rtl="0" eaLnBrk="1" latinLnBrk="0" hangingPunct="1">
                        <a:spcBef>
                          <a:spcPts val="0"/>
                        </a:spcBef>
                        <a:spcAft>
                          <a:spcPts val="0"/>
                        </a:spcAft>
                      </a:pPr>
                      <a:r>
                        <a:rPr lang="en-US" sz="1600" b="0" kern="1200">
                          <a:solidFill>
                            <a:schemeClr val="dk1"/>
                          </a:solidFill>
                          <a:latin typeface="+mn-lt"/>
                          <a:ea typeface="+mn-ea"/>
                          <a:cs typeface="+mn-cs"/>
                        </a:rPr>
                        <a:t>8/73 (10.9)</a:t>
                      </a:r>
                    </a:p>
                  </a:txBody>
                  <a:tcPr marL="68580" marR="68580" marT="0" marB="0" anchor="ctr"/>
                </a:tc>
                <a:tc>
                  <a:txBody>
                    <a:bodyPr/>
                    <a:lstStyle/>
                    <a:p>
                      <a:pPr marL="0" marR="0" algn="ctr" defTabSz="914400" rtl="0" eaLnBrk="1" latinLnBrk="0" hangingPunct="1">
                        <a:spcBef>
                          <a:spcPts val="0"/>
                        </a:spcBef>
                        <a:spcAft>
                          <a:spcPts val="0"/>
                        </a:spcAft>
                      </a:pPr>
                      <a:r>
                        <a:rPr lang="en-US" sz="1600" b="0" kern="1200" dirty="0">
                          <a:solidFill>
                            <a:schemeClr val="dk1"/>
                          </a:solidFill>
                          <a:latin typeface="+mn-lt"/>
                          <a:ea typeface="+mn-ea"/>
                          <a:cs typeface="+mn-cs"/>
                        </a:rPr>
                        <a:t>4.8 (1.1-21.6)</a:t>
                      </a:r>
                    </a:p>
                  </a:txBody>
                  <a:tcPr marL="68580" marR="68580" marT="0" marB="0" anchor="ctr"/>
                </a:tc>
                <a:tc>
                  <a:txBody>
                    <a:bodyPr/>
                    <a:lstStyle/>
                    <a:p>
                      <a:pPr marL="0" marR="0" algn="ctr" defTabSz="914400" rtl="0" eaLnBrk="1" latinLnBrk="0" hangingPunct="1">
                        <a:spcBef>
                          <a:spcPts val="0"/>
                        </a:spcBef>
                        <a:spcAft>
                          <a:spcPts val="0"/>
                        </a:spcAft>
                      </a:pPr>
                      <a:r>
                        <a:rPr lang="en-US" sz="1600" b="0" kern="1200" dirty="0">
                          <a:solidFill>
                            <a:schemeClr val="dk1"/>
                          </a:solidFill>
                          <a:latin typeface="+mn-lt"/>
                          <a:ea typeface="+mn-ea"/>
                          <a:cs typeface="+mn-cs"/>
                        </a:rPr>
                        <a:t>0.038</a:t>
                      </a:r>
                    </a:p>
                  </a:txBody>
                  <a:tcPr marL="68580" marR="68580" marT="0" marB="0" anchor="ctr"/>
                </a:tc>
                <a:extLst>
                  <a:ext uri="{0D108BD9-81ED-4DB2-BD59-A6C34878D82A}">
                    <a16:rowId xmlns:a16="http://schemas.microsoft.com/office/drawing/2014/main" val="10008"/>
                  </a:ext>
                </a:extLst>
              </a:tr>
              <a:tr h="322874">
                <a:tc>
                  <a:txBody>
                    <a:bodyPr/>
                    <a:lstStyle/>
                    <a:p>
                      <a:pPr marL="0" marR="0" algn="l" defTabSz="914400" rtl="0" eaLnBrk="1" latinLnBrk="0" hangingPunct="1">
                        <a:spcBef>
                          <a:spcPts val="0"/>
                        </a:spcBef>
                        <a:spcAft>
                          <a:spcPts val="0"/>
                        </a:spcAft>
                      </a:pPr>
                      <a:r>
                        <a:rPr lang="en-US" sz="1600" b="0" kern="1200" dirty="0">
                          <a:solidFill>
                            <a:schemeClr val="dk1"/>
                          </a:solidFill>
                          <a:latin typeface="+mn-lt"/>
                          <a:ea typeface="+mn-ea"/>
                          <a:cs typeface="+mn-cs"/>
                        </a:rPr>
                        <a:t>    HIV</a:t>
                      </a:r>
                    </a:p>
                  </a:txBody>
                  <a:tcPr marL="68580" marR="68580" marT="0" marB="0"/>
                </a:tc>
                <a:tc>
                  <a:txBody>
                    <a:bodyPr/>
                    <a:lstStyle/>
                    <a:p>
                      <a:pPr marL="0" marR="0" algn="ctr" defTabSz="914400" rtl="0" eaLnBrk="1" latinLnBrk="0" hangingPunct="1">
                        <a:spcBef>
                          <a:spcPts val="0"/>
                        </a:spcBef>
                        <a:spcAft>
                          <a:spcPts val="0"/>
                        </a:spcAft>
                      </a:pPr>
                      <a:r>
                        <a:rPr lang="en-US" sz="1600" b="0" kern="1200" dirty="0">
                          <a:solidFill>
                            <a:schemeClr val="dk1"/>
                          </a:solidFill>
                          <a:latin typeface="+mn-lt"/>
                          <a:ea typeface="+mn-ea"/>
                          <a:cs typeface="+mn-cs"/>
                        </a:rPr>
                        <a:t>6/145 (4.1)</a:t>
                      </a:r>
                    </a:p>
                  </a:txBody>
                  <a:tcPr marL="68580" marR="68580" marT="0" marB="0" anchor="ctr"/>
                </a:tc>
                <a:tc>
                  <a:txBody>
                    <a:bodyPr/>
                    <a:lstStyle/>
                    <a:p>
                      <a:pPr marL="0" marR="0" algn="ctr" defTabSz="914400" rtl="0" eaLnBrk="1" latinLnBrk="0" hangingPunct="1">
                        <a:spcBef>
                          <a:spcPts val="0"/>
                        </a:spcBef>
                        <a:spcAft>
                          <a:spcPts val="0"/>
                        </a:spcAft>
                      </a:pPr>
                      <a:r>
                        <a:rPr lang="en-US" sz="1600" b="0" kern="1200" dirty="0">
                          <a:solidFill>
                            <a:schemeClr val="dk1"/>
                          </a:solidFill>
                          <a:latin typeface="+mn-lt"/>
                          <a:ea typeface="+mn-ea"/>
                          <a:cs typeface="+mn-cs"/>
                        </a:rPr>
                        <a:t>7/70 (10.0)</a:t>
                      </a:r>
                    </a:p>
                  </a:txBody>
                  <a:tcPr marL="68580" marR="68580" marT="0" marB="0" anchor="ctr"/>
                </a:tc>
                <a:tc>
                  <a:txBody>
                    <a:bodyPr/>
                    <a:lstStyle/>
                    <a:p>
                      <a:pPr marL="0" marR="0" algn="ctr" defTabSz="914400" rtl="0" eaLnBrk="1" latinLnBrk="0" hangingPunct="1">
                        <a:spcBef>
                          <a:spcPts val="0"/>
                        </a:spcBef>
                        <a:spcAft>
                          <a:spcPts val="0"/>
                        </a:spcAft>
                      </a:pPr>
                      <a:r>
                        <a:rPr lang="en-US" sz="1600" b="0" kern="1200">
                          <a:solidFill>
                            <a:schemeClr val="dk1"/>
                          </a:solidFill>
                          <a:latin typeface="+mn-lt"/>
                          <a:ea typeface="+mn-ea"/>
                          <a:cs typeface="+mn-cs"/>
                        </a:rPr>
                        <a:t>3.1 (1.2-8.1)</a:t>
                      </a:r>
                    </a:p>
                  </a:txBody>
                  <a:tcPr marL="68580" marR="68580" marT="0" marB="0" anchor="ctr"/>
                </a:tc>
                <a:tc>
                  <a:txBody>
                    <a:bodyPr/>
                    <a:lstStyle/>
                    <a:p>
                      <a:pPr marL="0" marR="0" algn="ctr" defTabSz="914400" rtl="0" eaLnBrk="1" latinLnBrk="0" hangingPunct="1">
                        <a:spcBef>
                          <a:spcPts val="0"/>
                        </a:spcBef>
                        <a:spcAft>
                          <a:spcPts val="0"/>
                        </a:spcAft>
                      </a:pPr>
                      <a:r>
                        <a:rPr lang="en-US" sz="1600" b="0" kern="1200" dirty="0">
                          <a:solidFill>
                            <a:schemeClr val="dk1"/>
                          </a:solidFill>
                          <a:latin typeface="+mn-lt"/>
                          <a:ea typeface="+mn-ea"/>
                          <a:cs typeface="+mn-cs"/>
                        </a:rPr>
                        <a:t>0.031</a:t>
                      </a:r>
                    </a:p>
                  </a:txBody>
                  <a:tcPr marL="68580" marR="68580" marT="0" marB="0" anchor="ctr"/>
                </a:tc>
                <a:extLst>
                  <a:ext uri="{0D108BD9-81ED-4DB2-BD59-A6C34878D82A}">
                    <a16:rowId xmlns:a16="http://schemas.microsoft.com/office/drawing/2014/main" val="10009"/>
                  </a:ext>
                </a:extLst>
              </a:tr>
              <a:tr h="419945">
                <a:tc>
                  <a:txBody>
                    <a:bodyPr/>
                    <a:lstStyle/>
                    <a:p>
                      <a:pPr marL="0" marR="0" algn="l" defTabSz="914400" rtl="0" eaLnBrk="1" latinLnBrk="0" hangingPunct="1">
                        <a:spcBef>
                          <a:spcPts val="0"/>
                        </a:spcBef>
                        <a:spcAft>
                          <a:spcPts val="0"/>
                        </a:spcAft>
                      </a:pPr>
                      <a:r>
                        <a:rPr lang="en-US" sz="1600" b="0" i="1" kern="1200" dirty="0">
                          <a:solidFill>
                            <a:schemeClr val="dk1"/>
                          </a:solidFill>
                          <a:latin typeface="+mn-lt"/>
                          <a:ea typeface="+mn-ea"/>
                          <a:cs typeface="+mn-cs"/>
                        </a:rPr>
                        <a:t>    </a:t>
                      </a:r>
                      <a:r>
                        <a:rPr lang="en-US" sz="1600" b="0" i="1" kern="1200" dirty="0" smtClean="0">
                          <a:solidFill>
                            <a:schemeClr val="dk1"/>
                          </a:solidFill>
                          <a:latin typeface="+mn-lt"/>
                          <a:ea typeface="+mn-ea"/>
                          <a:cs typeface="+mn-cs"/>
                        </a:rPr>
                        <a:t>S. </a:t>
                      </a:r>
                      <a:r>
                        <a:rPr lang="en-US" sz="1600" b="0" i="1" kern="1200" dirty="0" err="1">
                          <a:solidFill>
                            <a:schemeClr val="dk1"/>
                          </a:solidFill>
                          <a:latin typeface="+mn-lt"/>
                          <a:ea typeface="+mn-ea"/>
                          <a:cs typeface="+mn-cs"/>
                        </a:rPr>
                        <a:t>pneumoniae</a:t>
                      </a:r>
                      <a:endParaRPr lang="en-US" sz="1600" b="0" i="1" kern="1200" dirty="0">
                        <a:solidFill>
                          <a:schemeClr val="dk1"/>
                        </a:solidFill>
                        <a:latin typeface="+mn-lt"/>
                        <a:ea typeface="+mn-ea"/>
                        <a:cs typeface="+mn-cs"/>
                      </a:endParaRPr>
                    </a:p>
                  </a:txBody>
                  <a:tcPr marL="68580" marR="68580" marT="0" marB="0"/>
                </a:tc>
                <a:tc>
                  <a:txBody>
                    <a:bodyPr/>
                    <a:lstStyle/>
                    <a:p>
                      <a:pPr marL="0" marR="0" algn="ctr" defTabSz="914400" rtl="0" eaLnBrk="1" latinLnBrk="0" hangingPunct="1">
                        <a:spcBef>
                          <a:spcPts val="0"/>
                        </a:spcBef>
                        <a:spcAft>
                          <a:spcPts val="0"/>
                        </a:spcAft>
                      </a:pPr>
                      <a:r>
                        <a:rPr lang="en-US" sz="1600" b="0" kern="1200" dirty="0">
                          <a:solidFill>
                            <a:schemeClr val="dk1"/>
                          </a:solidFill>
                          <a:latin typeface="+mn-lt"/>
                          <a:ea typeface="+mn-ea"/>
                          <a:cs typeface="+mn-cs"/>
                        </a:rPr>
                        <a:t> </a:t>
                      </a:r>
                    </a:p>
                  </a:txBody>
                  <a:tcPr marL="68580" marR="68580" marT="0" marB="0" anchor="ctr"/>
                </a:tc>
                <a:tc>
                  <a:txBody>
                    <a:bodyPr/>
                    <a:lstStyle/>
                    <a:p>
                      <a:pPr marL="0" marR="0" algn="ctr" defTabSz="914400" rtl="0" eaLnBrk="1" latinLnBrk="0" hangingPunct="1">
                        <a:spcBef>
                          <a:spcPts val="0"/>
                        </a:spcBef>
                        <a:spcAft>
                          <a:spcPts val="0"/>
                        </a:spcAft>
                      </a:pPr>
                      <a:r>
                        <a:rPr lang="en-US" sz="1600" b="0" kern="1200" dirty="0">
                          <a:solidFill>
                            <a:schemeClr val="dk1"/>
                          </a:solidFill>
                          <a:latin typeface="+mn-lt"/>
                          <a:ea typeface="+mn-ea"/>
                          <a:cs typeface="+mn-cs"/>
                        </a:rPr>
                        <a:t> </a:t>
                      </a:r>
                    </a:p>
                  </a:txBody>
                  <a:tcPr marL="68580" marR="68580" marT="0" marB="0" anchor="ctr"/>
                </a:tc>
                <a:tc>
                  <a:txBody>
                    <a:bodyPr/>
                    <a:lstStyle/>
                    <a:p>
                      <a:pPr marL="0" marR="0" algn="ctr" defTabSz="914400" rtl="0" eaLnBrk="1" latinLnBrk="0" hangingPunct="1">
                        <a:spcBef>
                          <a:spcPts val="0"/>
                        </a:spcBef>
                        <a:spcAft>
                          <a:spcPts val="0"/>
                        </a:spcAft>
                      </a:pPr>
                      <a:endParaRPr lang="en-US" sz="1600" b="0" kern="1200" dirty="0">
                        <a:solidFill>
                          <a:schemeClr val="dk1"/>
                        </a:solidFill>
                        <a:latin typeface="+mn-lt"/>
                        <a:ea typeface="+mn-ea"/>
                        <a:cs typeface="+mn-cs"/>
                      </a:endParaRPr>
                    </a:p>
                  </a:txBody>
                  <a:tcPr marL="68580" marR="68580" marT="0" marB="0" anchor="ctr"/>
                </a:tc>
                <a:tc>
                  <a:txBody>
                    <a:bodyPr/>
                    <a:lstStyle/>
                    <a:p>
                      <a:pPr marL="0" algn="ctr" defTabSz="914400" rtl="0" eaLnBrk="1" latinLnBrk="0" hangingPunct="1"/>
                      <a:endParaRPr lang="en-US" sz="1600" b="0" kern="1200" dirty="0">
                        <a:solidFill>
                          <a:schemeClr val="dk1"/>
                        </a:solidFill>
                        <a:latin typeface="+mn-lt"/>
                        <a:ea typeface="+mn-ea"/>
                        <a:cs typeface="+mn-cs"/>
                      </a:endParaRPr>
                    </a:p>
                  </a:txBody>
                  <a:tcPr/>
                </a:tc>
                <a:extLst>
                  <a:ext uri="{0D108BD9-81ED-4DB2-BD59-A6C34878D82A}">
                    <a16:rowId xmlns:a16="http://schemas.microsoft.com/office/drawing/2014/main" val="10010"/>
                  </a:ext>
                </a:extLst>
              </a:tr>
              <a:tr h="322874">
                <a:tc>
                  <a:txBody>
                    <a:bodyPr/>
                    <a:lstStyle/>
                    <a:p>
                      <a:pPr marL="0" marR="0" algn="l" defTabSz="914400" rtl="0" eaLnBrk="1" latinLnBrk="0" hangingPunct="1">
                        <a:spcBef>
                          <a:spcPts val="0"/>
                        </a:spcBef>
                        <a:spcAft>
                          <a:spcPts val="0"/>
                        </a:spcAft>
                      </a:pPr>
                      <a:r>
                        <a:rPr lang="en-US" sz="1600" b="0" kern="1200" dirty="0">
                          <a:solidFill>
                            <a:schemeClr val="dk1"/>
                          </a:solidFill>
                          <a:latin typeface="+mn-lt"/>
                          <a:ea typeface="+mn-ea"/>
                          <a:cs typeface="+mn-cs"/>
                        </a:rPr>
                        <a:t>        Not colonized</a:t>
                      </a:r>
                    </a:p>
                  </a:txBody>
                  <a:tcPr marL="68580" marR="68580" marT="0" marB="0"/>
                </a:tc>
                <a:tc>
                  <a:txBody>
                    <a:bodyPr/>
                    <a:lstStyle/>
                    <a:p>
                      <a:pPr marL="0" marR="0" algn="ctr" defTabSz="914400" rtl="0" eaLnBrk="1" latinLnBrk="0" hangingPunct="1">
                        <a:spcBef>
                          <a:spcPts val="0"/>
                        </a:spcBef>
                        <a:spcAft>
                          <a:spcPts val="0"/>
                        </a:spcAft>
                      </a:pPr>
                      <a:r>
                        <a:rPr lang="en-US" sz="1600" b="0" kern="1200" dirty="0">
                          <a:solidFill>
                            <a:schemeClr val="dk1"/>
                          </a:solidFill>
                          <a:latin typeface="+mn-lt"/>
                          <a:ea typeface="+mn-ea"/>
                          <a:cs typeface="+mn-cs"/>
                        </a:rPr>
                        <a:t>65/149 (43.6)</a:t>
                      </a:r>
                    </a:p>
                  </a:txBody>
                  <a:tcPr marL="68580" marR="68580" marT="0" marB="0" anchor="ctr"/>
                </a:tc>
                <a:tc>
                  <a:txBody>
                    <a:bodyPr/>
                    <a:lstStyle/>
                    <a:p>
                      <a:pPr marL="0" marR="0" algn="ctr" defTabSz="914400" rtl="0" eaLnBrk="1" latinLnBrk="0" hangingPunct="1">
                        <a:spcBef>
                          <a:spcPts val="0"/>
                        </a:spcBef>
                        <a:spcAft>
                          <a:spcPts val="0"/>
                        </a:spcAft>
                      </a:pPr>
                      <a:r>
                        <a:rPr lang="en-US" sz="1600" b="0" kern="1200" dirty="0">
                          <a:solidFill>
                            <a:schemeClr val="dk1"/>
                          </a:solidFill>
                          <a:latin typeface="+mn-lt"/>
                          <a:ea typeface="+mn-ea"/>
                          <a:cs typeface="+mn-cs"/>
                        </a:rPr>
                        <a:t>18/73 (24.7)</a:t>
                      </a:r>
                    </a:p>
                  </a:txBody>
                  <a:tcPr marL="68580" marR="68580" marT="0" marB="0" anchor="ctr"/>
                </a:tc>
                <a:tc>
                  <a:txBody>
                    <a:bodyPr/>
                    <a:lstStyle/>
                    <a:p>
                      <a:pPr marL="0" marR="0" algn="ctr" defTabSz="914400" rtl="0" eaLnBrk="1" latinLnBrk="0" hangingPunct="1">
                        <a:spcBef>
                          <a:spcPts val="0"/>
                        </a:spcBef>
                        <a:spcAft>
                          <a:spcPts val="0"/>
                        </a:spcAft>
                      </a:pPr>
                      <a:r>
                        <a:rPr lang="en-US" sz="1600" b="0" kern="1200">
                          <a:solidFill>
                            <a:schemeClr val="dk1"/>
                          </a:solidFill>
                          <a:latin typeface="+mn-lt"/>
                          <a:ea typeface="+mn-ea"/>
                          <a:cs typeface="+mn-cs"/>
                        </a:rPr>
                        <a:t>1.1 (0.4-2.8)</a:t>
                      </a:r>
                    </a:p>
                  </a:txBody>
                  <a:tcPr marL="68580" marR="68580" marT="0" marB="0" anchor="ctr"/>
                </a:tc>
                <a:tc>
                  <a:txBody>
                    <a:bodyPr/>
                    <a:lstStyle/>
                    <a:p>
                      <a:pPr marL="0" marR="0" algn="ctr" defTabSz="914400" rtl="0" eaLnBrk="1" latinLnBrk="0" hangingPunct="1">
                        <a:spcBef>
                          <a:spcPts val="0"/>
                        </a:spcBef>
                        <a:spcAft>
                          <a:spcPts val="0"/>
                        </a:spcAft>
                      </a:pPr>
                      <a:r>
                        <a:rPr lang="en-US" sz="1600" b="0" kern="1200" dirty="0">
                          <a:solidFill>
                            <a:schemeClr val="dk1"/>
                          </a:solidFill>
                          <a:latin typeface="+mn-lt"/>
                          <a:ea typeface="+mn-ea"/>
                          <a:cs typeface="+mn-cs"/>
                        </a:rPr>
                        <a:t>0.817</a:t>
                      </a:r>
                    </a:p>
                  </a:txBody>
                  <a:tcPr marL="68580" marR="68580" marT="0" marB="0" anchor="ctr"/>
                </a:tc>
                <a:extLst>
                  <a:ext uri="{0D108BD9-81ED-4DB2-BD59-A6C34878D82A}">
                    <a16:rowId xmlns:a16="http://schemas.microsoft.com/office/drawing/2014/main" val="10011"/>
                  </a:ext>
                </a:extLst>
              </a:tr>
              <a:tr h="520494">
                <a:tc>
                  <a:txBody>
                    <a:bodyPr/>
                    <a:lstStyle/>
                    <a:p>
                      <a:pPr marL="0" marR="0" algn="l" defTabSz="914400" rtl="0" eaLnBrk="1" latinLnBrk="0" hangingPunct="1">
                        <a:spcBef>
                          <a:spcPts val="0"/>
                        </a:spcBef>
                        <a:spcAft>
                          <a:spcPts val="0"/>
                        </a:spcAft>
                      </a:pPr>
                      <a:r>
                        <a:rPr lang="en-US" sz="1600" b="0" kern="1200" dirty="0">
                          <a:solidFill>
                            <a:schemeClr val="dk1"/>
                          </a:solidFill>
                          <a:latin typeface="+mn-lt"/>
                          <a:ea typeface="+mn-ea"/>
                          <a:cs typeface="+mn-cs"/>
                        </a:rPr>
                        <a:t>        Colonized (&lt;</a:t>
                      </a:r>
                      <a:r>
                        <a:rPr lang="en-US" sz="1600" b="0" kern="1200" dirty="0" smtClean="0">
                          <a:solidFill>
                            <a:schemeClr val="dk1"/>
                          </a:solidFill>
                          <a:latin typeface="+mn-lt"/>
                          <a:ea typeface="+mn-ea"/>
                          <a:cs typeface="+mn-cs"/>
                        </a:rPr>
                        <a:t>1,000)</a:t>
                      </a:r>
                      <a:endParaRPr lang="en-US" sz="1600" b="0" kern="1200" dirty="0">
                        <a:solidFill>
                          <a:schemeClr val="dk1"/>
                        </a:solidFill>
                        <a:latin typeface="+mn-lt"/>
                        <a:ea typeface="+mn-ea"/>
                        <a:cs typeface="+mn-cs"/>
                      </a:endParaRPr>
                    </a:p>
                  </a:txBody>
                  <a:tcPr marL="68580" marR="68580" marT="0" marB="0"/>
                </a:tc>
                <a:tc>
                  <a:txBody>
                    <a:bodyPr/>
                    <a:lstStyle/>
                    <a:p>
                      <a:pPr marL="0" marR="0" algn="ctr" defTabSz="914400" rtl="0" eaLnBrk="1" latinLnBrk="0" hangingPunct="1">
                        <a:spcBef>
                          <a:spcPts val="0"/>
                        </a:spcBef>
                        <a:spcAft>
                          <a:spcPts val="0"/>
                        </a:spcAft>
                      </a:pPr>
                      <a:r>
                        <a:rPr lang="en-US" sz="1600" b="0" kern="1200">
                          <a:solidFill>
                            <a:schemeClr val="dk1"/>
                          </a:solidFill>
                          <a:latin typeface="+mn-lt"/>
                          <a:ea typeface="+mn-ea"/>
                          <a:cs typeface="+mn-cs"/>
                        </a:rPr>
                        <a:t>55/149 (36.9)</a:t>
                      </a:r>
                    </a:p>
                  </a:txBody>
                  <a:tcPr marL="68580" marR="68580" marT="0" marB="0" anchor="ctr"/>
                </a:tc>
                <a:tc>
                  <a:txBody>
                    <a:bodyPr/>
                    <a:lstStyle/>
                    <a:p>
                      <a:pPr marL="0" marR="0" algn="ctr" defTabSz="914400" rtl="0" eaLnBrk="1" latinLnBrk="0" hangingPunct="1">
                        <a:spcBef>
                          <a:spcPts val="0"/>
                        </a:spcBef>
                        <a:spcAft>
                          <a:spcPts val="0"/>
                        </a:spcAft>
                      </a:pPr>
                      <a:r>
                        <a:rPr lang="en-US" sz="1600" b="0" kern="1200">
                          <a:solidFill>
                            <a:schemeClr val="dk1"/>
                          </a:solidFill>
                          <a:latin typeface="+mn-lt"/>
                          <a:ea typeface="+mn-ea"/>
                          <a:cs typeface="+mn-cs"/>
                        </a:rPr>
                        <a:t>11/73 (15.1)</a:t>
                      </a:r>
                    </a:p>
                  </a:txBody>
                  <a:tcPr marL="68580" marR="68580" marT="0" marB="0" anchor="ctr"/>
                </a:tc>
                <a:tc>
                  <a:txBody>
                    <a:bodyPr/>
                    <a:lstStyle/>
                    <a:p>
                      <a:pPr marL="0" marR="0" algn="ctr" defTabSz="914400" rtl="0" eaLnBrk="1" latinLnBrk="0" hangingPunct="1">
                        <a:spcBef>
                          <a:spcPts val="0"/>
                        </a:spcBef>
                        <a:spcAft>
                          <a:spcPts val="0"/>
                        </a:spcAft>
                      </a:pPr>
                      <a:r>
                        <a:rPr lang="en-US" sz="1600" b="0" kern="1200" dirty="0">
                          <a:solidFill>
                            <a:schemeClr val="dk1"/>
                          </a:solidFill>
                          <a:latin typeface="+mn-lt"/>
                          <a:ea typeface="+mn-ea"/>
                          <a:cs typeface="+mn-cs"/>
                        </a:rPr>
                        <a:t>Reference</a:t>
                      </a:r>
                    </a:p>
                  </a:txBody>
                  <a:tcPr marL="68580" marR="68580" marT="0" marB="0" anchor="ctr"/>
                </a:tc>
                <a:tc>
                  <a:txBody>
                    <a:bodyPr/>
                    <a:lstStyle/>
                    <a:p>
                      <a:pPr marL="0" marR="0" algn="ctr" defTabSz="914400" rtl="0" eaLnBrk="1" latinLnBrk="0" hangingPunct="1">
                        <a:spcBef>
                          <a:spcPts val="0"/>
                        </a:spcBef>
                        <a:spcAft>
                          <a:spcPts val="0"/>
                        </a:spcAft>
                      </a:pPr>
                      <a:r>
                        <a:rPr lang="en-US" sz="1600" b="0" kern="1200" dirty="0">
                          <a:solidFill>
                            <a:schemeClr val="dk1"/>
                          </a:solidFill>
                          <a:latin typeface="+mn-lt"/>
                          <a:ea typeface="+mn-ea"/>
                          <a:cs typeface="+mn-cs"/>
                        </a:rPr>
                        <a:t>-</a:t>
                      </a:r>
                    </a:p>
                  </a:txBody>
                  <a:tcPr marL="68580" marR="68580" marT="0" marB="0" anchor="ctr"/>
                </a:tc>
                <a:extLst>
                  <a:ext uri="{0D108BD9-81ED-4DB2-BD59-A6C34878D82A}">
                    <a16:rowId xmlns:a16="http://schemas.microsoft.com/office/drawing/2014/main" val="10012"/>
                  </a:ext>
                </a:extLst>
              </a:tr>
              <a:tr h="520494">
                <a:tc>
                  <a:txBody>
                    <a:bodyPr/>
                    <a:lstStyle/>
                    <a:p>
                      <a:pPr marL="0" marR="0" algn="l" defTabSz="914400" rtl="0" eaLnBrk="1" latinLnBrk="0" hangingPunct="1">
                        <a:spcBef>
                          <a:spcPts val="0"/>
                        </a:spcBef>
                        <a:spcAft>
                          <a:spcPts val="0"/>
                        </a:spcAft>
                      </a:pPr>
                      <a:r>
                        <a:rPr lang="en-US" sz="1600" b="0" kern="1200" dirty="0">
                          <a:solidFill>
                            <a:schemeClr val="dk1"/>
                          </a:solidFill>
                          <a:latin typeface="+mn-lt"/>
                          <a:ea typeface="+mn-ea"/>
                          <a:cs typeface="+mn-cs"/>
                        </a:rPr>
                        <a:t>        Colonized (≥</a:t>
                      </a:r>
                      <a:r>
                        <a:rPr lang="en-US" sz="1600" b="0" kern="1200" dirty="0" smtClean="0">
                          <a:solidFill>
                            <a:schemeClr val="dk1"/>
                          </a:solidFill>
                          <a:latin typeface="+mn-lt"/>
                          <a:ea typeface="+mn-ea"/>
                          <a:cs typeface="+mn-cs"/>
                        </a:rPr>
                        <a:t>1,000)</a:t>
                      </a:r>
                      <a:endParaRPr lang="en-US" sz="1600" b="0" kern="1200" dirty="0">
                        <a:solidFill>
                          <a:schemeClr val="dk1"/>
                        </a:solidFill>
                        <a:latin typeface="+mn-lt"/>
                        <a:ea typeface="+mn-ea"/>
                        <a:cs typeface="+mn-cs"/>
                      </a:endParaRPr>
                    </a:p>
                  </a:txBody>
                  <a:tcPr marL="68580" marR="68580" marT="0" marB="0"/>
                </a:tc>
                <a:tc>
                  <a:txBody>
                    <a:bodyPr/>
                    <a:lstStyle/>
                    <a:p>
                      <a:pPr marL="0" marR="0" algn="ctr" defTabSz="914400" rtl="0" eaLnBrk="1" latinLnBrk="0" hangingPunct="1">
                        <a:spcBef>
                          <a:spcPts val="0"/>
                        </a:spcBef>
                        <a:spcAft>
                          <a:spcPts val="0"/>
                        </a:spcAft>
                      </a:pPr>
                      <a:r>
                        <a:rPr lang="en-US" sz="1600" b="0" kern="1200">
                          <a:solidFill>
                            <a:schemeClr val="dk1"/>
                          </a:solidFill>
                          <a:latin typeface="+mn-lt"/>
                          <a:ea typeface="+mn-ea"/>
                          <a:cs typeface="+mn-cs"/>
                        </a:rPr>
                        <a:t>29/149 (19.5)</a:t>
                      </a:r>
                    </a:p>
                  </a:txBody>
                  <a:tcPr marL="68580" marR="68580" marT="0" marB="0" anchor="ctr"/>
                </a:tc>
                <a:tc>
                  <a:txBody>
                    <a:bodyPr/>
                    <a:lstStyle/>
                    <a:p>
                      <a:pPr marL="0" marR="0" algn="ctr" defTabSz="914400" rtl="0" eaLnBrk="1" latinLnBrk="0" hangingPunct="1">
                        <a:spcBef>
                          <a:spcPts val="0"/>
                        </a:spcBef>
                        <a:spcAft>
                          <a:spcPts val="0"/>
                        </a:spcAft>
                      </a:pPr>
                      <a:r>
                        <a:rPr lang="en-US" sz="1600" b="0" kern="1200" dirty="0">
                          <a:solidFill>
                            <a:schemeClr val="dk1"/>
                          </a:solidFill>
                          <a:latin typeface="+mn-lt"/>
                          <a:ea typeface="+mn-ea"/>
                          <a:cs typeface="+mn-cs"/>
                        </a:rPr>
                        <a:t>44/74 (60.3)</a:t>
                      </a:r>
                    </a:p>
                  </a:txBody>
                  <a:tcPr marL="68580" marR="68580" marT="0" marB="0" anchor="ctr"/>
                </a:tc>
                <a:tc>
                  <a:txBody>
                    <a:bodyPr/>
                    <a:lstStyle/>
                    <a:p>
                      <a:pPr marL="0" marR="0" algn="ctr" defTabSz="914400" rtl="0" eaLnBrk="1" latinLnBrk="0" hangingPunct="1">
                        <a:spcBef>
                          <a:spcPts val="0"/>
                        </a:spcBef>
                        <a:spcAft>
                          <a:spcPts val="0"/>
                        </a:spcAft>
                      </a:pPr>
                      <a:r>
                        <a:rPr lang="en-US" sz="1600" b="0" kern="1200" dirty="0">
                          <a:solidFill>
                            <a:schemeClr val="dk1"/>
                          </a:solidFill>
                          <a:latin typeface="+mn-lt"/>
                          <a:ea typeface="+mn-ea"/>
                          <a:cs typeface="+mn-cs"/>
                        </a:rPr>
                        <a:t>5.5 (2.2-13.7)</a:t>
                      </a:r>
                    </a:p>
                  </a:txBody>
                  <a:tcPr marL="68580" marR="68580" marT="0" marB="0" anchor="ctr"/>
                </a:tc>
                <a:tc>
                  <a:txBody>
                    <a:bodyPr/>
                    <a:lstStyle/>
                    <a:p>
                      <a:pPr marL="0" marR="0" algn="ctr" defTabSz="914400" rtl="0" eaLnBrk="1" latinLnBrk="0" hangingPunct="1">
                        <a:spcBef>
                          <a:spcPts val="0"/>
                        </a:spcBef>
                        <a:spcAft>
                          <a:spcPts val="0"/>
                        </a:spcAft>
                      </a:pPr>
                      <a:r>
                        <a:rPr lang="en-US" sz="1600" b="0" kern="1200" dirty="0">
                          <a:solidFill>
                            <a:schemeClr val="dk1"/>
                          </a:solidFill>
                          <a:latin typeface="+mn-lt"/>
                          <a:ea typeface="+mn-ea"/>
                          <a:cs typeface="+mn-cs"/>
                        </a:rPr>
                        <a:t>&lt;0.001</a:t>
                      </a:r>
                    </a:p>
                  </a:txBody>
                  <a:tcPr marL="68580" marR="68580" marT="0" marB="0" anchor="ctr"/>
                </a:tc>
                <a:extLst>
                  <a:ext uri="{0D108BD9-81ED-4DB2-BD59-A6C34878D82A}">
                    <a16:rowId xmlns:a16="http://schemas.microsoft.com/office/drawing/2014/main" val="10013"/>
                  </a:ext>
                </a:extLst>
              </a:tr>
            </a:tbl>
          </a:graphicData>
        </a:graphic>
      </p:graphicFrame>
      <p:sp>
        <p:nvSpPr>
          <p:cNvPr id="9" name="TextBox 8"/>
          <p:cNvSpPr txBox="1"/>
          <p:nvPr/>
        </p:nvSpPr>
        <p:spPr>
          <a:xfrm>
            <a:off x="9070481" y="6549053"/>
            <a:ext cx="2623539" cy="369332"/>
          </a:xfrm>
          <a:prstGeom prst="rect">
            <a:avLst/>
          </a:prstGeom>
          <a:noFill/>
        </p:spPr>
        <p:txBody>
          <a:bodyPr wrap="none" rtlCol="0">
            <a:spAutoFit/>
          </a:bodyPr>
          <a:lstStyle/>
          <a:p>
            <a:r>
              <a:rPr lang="en-ZA" dirty="0" smtClean="0"/>
              <a:t>Tempia S et al, OFID 2017 </a:t>
            </a:r>
            <a:endParaRPr lang="en-ZA" dirty="0"/>
          </a:p>
        </p:txBody>
      </p:sp>
      <p:sp>
        <p:nvSpPr>
          <p:cNvPr id="2" name="Slide Number Placeholder 1"/>
          <p:cNvSpPr>
            <a:spLocks noGrp="1"/>
          </p:cNvSpPr>
          <p:nvPr>
            <p:ph type="sldNum" sz="quarter" idx="12"/>
          </p:nvPr>
        </p:nvSpPr>
        <p:spPr/>
        <p:txBody>
          <a:bodyPr/>
          <a:lstStyle/>
          <a:p>
            <a:pPr>
              <a:defRPr/>
            </a:pPr>
            <a:fld id="{56249E56-8FD9-4FD0-8AB2-5A94E44040FA}" type="slidenum">
              <a:rPr lang="en-US" smtClean="0"/>
              <a:pPr>
                <a:defRPr/>
              </a:pPr>
              <a:t>12</a:t>
            </a:fld>
            <a:endParaRPr lang="en-US" dirty="0"/>
          </a:p>
        </p:txBody>
      </p:sp>
      <p:sp>
        <p:nvSpPr>
          <p:cNvPr id="7" name="Title 6"/>
          <p:cNvSpPr>
            <a:spLocks noGrp="1"/>
          </p:cNvSpPr>
          <p:nvPr>
            <p:ph type="title"/>
          </p:nvPr>
        </p:nvSpPr>
        <p:spPr>
          <a:xfrm>
            <a:off x="321188" y="110963"/>
            <a:ext cx="11372832" cy="644681"/>
          </a:xfrm>
        </p:spPr>
        <p:txBody>
          <a:bodyPr/>
          <a:lstStyle/>
          <a:p>
            <a:r>
              <a:rPr lang="en-US" sz="2800" dirty="0">
                <a:latin typeface="Arial" charset="0"/>
              </a:rPr>
              <a:t>Risk factors for influenza-associated severe acute respiratory illness hospitalization among children &lt;5 years of age, </a:t>
            </a:r>
            <a:r>
              <a:rPr lang="en-US" sz="2800" dirty="0" smtClean="0"/>
              <a:t>2012–2015</a:t>
            </a:r>
            <a:endParaRPr lang="en-ZA" sz="2800" dirty="0"/>
          </a:p>
        </p:txBody>
      </p:sp>
    </p:spTree>
    <p:extLst>
      <p:ext uri="{BB962C8B-B14F-4D97-AF65-F5344CB8AC3E}">
        <p14:creationId xmlns:p14="http://schemas.microsoft.com/office/powerpoint/2010/main" val="2321574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ACEF711-59B1-47AA-B0BA-33B8C7FA8B18}" type="slidenum">
              <a:rPr lang="en-ZA" smtClean="0"/>
              <a:t>13</a:t>
            </a:fld>
            <a:endParaRPr lang="en-ZA"/>
          </a:p>
        </p:txBody>
      </p:sp>
      <p:sp>
        <p:nvSpPr>
          <p:cNvPr id="3" name="Title 2"/>
          <p:cNvSpPr>
            <a:spLocks noGrp="1"/>
          </p:cNvSpPr>
          <p:nvPr>
            <p:ph type="title"/>
          </p:nvPr>
        </p:nvSpPr>
        <p:spPr>
          <a:xfrm>
            <a:off x="367701" y="225634"/>
            <a:ext cx="11455022" cy="64468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a:bodyPr>
          <a:lstStyle/>
          <a:p>
            <a:r>
              <a:rPr lang="en-GB" sz="2400" dirty="0"/>
              <a:t>Vaccine coverage and vaccine effectiveness (VE) by subtype and age group, Viral Watch Surveillance Programme, South Africa, 24 March – 27 July 2025</a:t>
            </a:r>
            <a:endParaRPr lang="en-ZA" sz="2400" dirty="0"/>
          </a:p>
        </p:txBody>
      </p:sp>
      <p:graphicFrame>
        <p:nvGraphicFramePr>
          <p:cNvPr id="6" name="Table 5"/>
          <p:cNvGraphicFramePr>
            <a:graphicFrameLocks noGrp="1"/>
          </p:cNvGraphicFramePr>
          <p:nvPr>
            <p:extLst>
              <p:ext uri="{D42A27DB-BD31-4B8C-83A1-F6EECF244321}">
                <p14:modId xmlns:p14="http://schemas.microsoft.com/office/powerpoint/2010/main" val="3461784894"/>
              </p:ext>
            </p:extLst>
          </p:nvPr>
        </p:nvGraphicFramePr>
        <p:xfrm>
          <a:off x="308972" y="1148103"/>
          <a:ext cx="11414942" cy="3975100"/>
        </p:xfrm>
        <a:graphic>
          <a:graphicData uri="http://schemas.openxmlformats.org/drawingml/2006/table">
            <a:tbl>
              <a:tblPr firstRow="1" firstCol="1" bandRow="1">
                <a:tableStyleId>{F5AB1C69-6EDB-4FF4-983F-18BD219EF322}</a:tableStyleId>
              </a:tblPr>
              <a:tblGrid>
                <a:gridCol w="3371281">
                  <a:extLst>
                    <a:ext uri="{9D8B030D-6E8A-4147-A177-3AD203B41FA5}">
                      <a16:colId xmlns:a16="http://schemas.microsoft.com/office/drawing/2014/main" val="3903307454"/>
                    </a:ext>
                  </a:extLst>
                </a:gridCol>
                <a:gridCol w="1512086">
                  <a:extLst>
                    <a:ext uri="{9D8B030D-6E8A-4147-A177-3AD203B41FA5}">
                      <a16:colId xmlns:a16="http://schemas.microsoft.com/office/drawing/2014/main" val="1288040539"/>
                    </a:ext>
                  </a:extLst>
                </a:gridCol>
                <a:gridCol w="1870540">
                  <a:extLst>
                    <a:ext uri="{9D8B030D-6E8A-4147-A177-3AD203B41FA5}">
                      <a16:colId xmlns:a16="http://schemas.microsoft.com/office/drawing/2014/main" val="1947074316"/>
                    </a:ext>
                  </a:extLst>
                </a:gridCol>
                <a:gridCol w="1932928">
                  <a:extLst>
                    <a:ext uri="{9D8B030D-6E8A-4147-A177-3AD203B41FA5}">
                      <a16:colId xmlns:a16="http://schemas.microsoft.com/office/drawing/2014/main" val="4134006674"/>
                    </a:ext>
                  </a:extLst>
                </a:gridCol>
                <a:gridCol w="2728107">
                  <a:extLst>
                    <a:ext uri="{9D8B030D-6E8A-4147-A177-3AD203B41FA5}">
                      <a16:colId xmlns:a16="http://schemas.microsoft.com/office/drawing/2014/main" val="330001817"/>
                    </a:ext>
                  </a:extLst>
                </a:gridCol>
              </a:tblGrid>
              <a:tr h="215900">
                <a:tc>
                  <a:txBody>
                    <a:bodyPr/>
                    <a:lstStyle/>
                    <a:p>
                      <a:pPr algn="ctr">
                        <a:lnSpc>
                          <a:spcPct val="115000"/>
                        </a:lnSpc>
                        <a:spcAft>
                          <a:spcPts val="0"/>
                        </a:spcAft>
                      </a:pPr>
                      <a:r>
                        <a:rPr lang="en-ZA" sz="1600">
                          <a:effectLst/>
                        </a:rPr>
                        <a:t> </a:t>
                      </a:r>
                      <a:endParaRPr lang="en-ZA" sz="1600">
                        <a:effectLst/>
                        <a:latin typeface="Calibri" panose="020F0502020204030204" pitchFamily="34" charset="0"/>
                        <a:ea typeface="Meiryo" panose="020B0604030504040204"/>
                        <a:cs typeface="Arial" panose="020B0604020202020204" pitchFamily="34" charset="0"/>
                      </a:endParaRPr>
                    </a:p>
                  </a:txBody>
                  <a:tcPr marL="68580" marR="68580" marT="0" marB="0"/>
                </a:tc>
                <a:tc gridSpan="3">
                  <a:txBody>
                    <a:bodyPr/>
                    <a:lstStyle/>
                    <a:p>
                      <a:pPr algn="ctr">
                        <a:lnSpc>
                          <a:spcPct val="115000"/>
                        </a:lnSpc>
                        <a:spcAft>
                          <a:spcPts val="0"/>
                        </a:spcAft>
                      </a:pPr>
                      <a:r>
                        <a:rPr lang="en-ZA" sz="1600" dirty="0">
                          <a:effectLst/>
                        </a:rPr>
                        <a:t>Vaccine coverage</a:t>
                      </a:r>
                      <a:endParaRPr lang="en-ZA" sz="1600" dirty="0">
                        <a:effectLst/>
                        <a:latin typeface="Calibri" panose="020F0502020204030204" pitchFamily="34" charset="0"/>
                        <a:ea typeface="Meiryo" panose="020B0604030504040204"/>
                        <a:cs typeface="Arial" panose="020B0604020202020204" pitchFamily="34" charset="0"/>
                      </a:endParaRPr>
                    </a:p>
                  </a:txBody>
                  <a:tcPr marL="68580" marR="68580" marT="0" marB="0" anchor="ctr"/>
                </a:tc>
                <a:tc hMerge="1">
                  <a:txBody>
                    <a:bodyPr/>
                    <a:lstStyle/>
                    <a:p>
                      <a:endParaRPr lang="en-ZA"/>
                    </a:p>
                  </a:txBody>
                  <a:tcPr/>
                </a:tc>
                <a:tc hMerge="1">
                  <a:txBody>
                    <a:bodyPr/>
                    <a:lstStyle/>
                    <a:p>
                      <a:endParaRPr lang="en-ZA"/>
                    </a:p>
                  </a:txBody>
                  <a:tcPr/>
                </a:tc>
                <a:tc rowSpan="2">
                  <a:txBody>
                    <a:bodyPr/>
                    <a:lstStyle/>
                    <a:p>
                      <a:pPr algn="ctr">
                        <a:lnSpc>
                          <a:spcPct val="115000"/>
                        </a:lnSpc>
                        <a:spcAft>
                          <a:spcPts val="0"/>
                        </a:spcAft>
                      </a:pPr>
                      <a:r>
                        <a:rPr lang="en-ZA" sz="1600" dirty="0">
                          <a:effectLst/>
                        </a:rPr>
                        <a:t>Adjusted VE </a:t>
                      </a:r>
                    </a:p>
                    <a:p>
                      <a:pPr algn="ctr">
                        <a:lnSpc>
                          <a:spcPct val="115000"/>
                        </a:lnSpc>
                        <a:spcAft>
                          <a:spcPts val="0"/>
                        </a:spcAft>
                      </a:pPr>
                      <a:r>
                        <a:rPr lang="en-ZA" sz="1600" dirty="0">
                          <a:effectLst/>
                        </a:rPr>
                        <a:t>% (95% confidence interval)*</a:t>
                      </a:r>
                      <a:endParaRPr lang="en-ZA" sz="1600" dirty="0">
                        <a:effectLst/>
                        <a:latin typeface="Calibri" panose="020F0502020204030204" pitchFamily="34" charset="0"/>
                        <a:ea typeface="Meiryo" panose="020B0604030504040204"/>
                        <a:cs typeface="Arial" panose="020B0604020202020204" pitchFamily="34" charset="0"/>
                      </a:endParaRPr>
                    </a:p>
                  </a:txBody>
                  <a:tcPr marL="68580" marR="68580" marT="0" marB="0" anchor="ctr"/>
                </a:tc>
                <a:extLst>
                  <a:ext uri="{0D108BD9-81ED-4DB2-BD59-A6C34878D82A}">
                    <a16:rowId xmlns:a16="http://schemas.microsoft.com/office/drawing/2014/main" val="1492959364"/>
                  </a:ext>
                </a:extLst>
              </a:tr>
              <a:tr h="215900">
                <a:tc>
                  <a:txBody>
                    <a:bodyPr/>
                    <a:lstStyle/>
                    <a:p>
                      <a:pPr algn="ctr">
                        <a:lnSpc>
                          <a:spcPct val="115000"/>
                        </a:lnSpc>
                        <a:spcAft>
                          <a:spcPts val="0"/>
                        </a:spcAft>
                      </a:pPr>
                      <a:r>
                        <a:rPr lang="en-ZA" sz="1600">
                          <a:effectLst/>
                        </a:rPr>
                        <a:t> </a:t>
                      </a:r>
                      <a:endParaRPr lang="en-ZA"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ZA" sz="1600" dirty="0">
                          <a:effectLst/>
                        </a:rPr>
                        <a:t>Cases</a:t>
                      </a:r>
                    </a:p>
                    <a:p>
                      <a:pPr algn="ctr">
                        <a:lnSpc>
                          <a:spcPct val="115000"/>
                        </a:lnSpc>
                        <a:spcAft>
                          <a:spcPts val="0"/>
                        </a:spcAft>
                      </a:pPr>
                      <a:r>
                        <a:rPr lang="en-ZA" sz="1600" dirty="0">
                          <a:effectLst/>
                        </a:rPr>
                        <a:t>n/N (%)</a:t>
                      </a:r>
                      <a:endParaRPr lang="en-ZA" sz="1600" dirty="0">
                        <a:effectLst/>
                        <a:latin typeface="Calibri" panose="020F0502020204030204" pitchFamily="34" charset="0"/>
                        <a:ea typeface="Meiryo" panose="020B0604030504040204"/>
                        <a:cs typeface="Arial" panose="020B0604020202020204" pitchFamily="34" charset="0"/>
                      </a:endParaRPr>
                    </a:p>
                  </a:txBody>
                  <a:tcPr marL="68580" marR="68580" marT="0" marB="0" anchor="ctr"/>
                </a:tc>
                <a:tc>
                  <a:txBody>
                    <a:bodyPr/>
                    <a:lstStyle/>
                    <a:p>
                      <a:pPr algn="ctr">
                        <a:lnSpc>
                          <a:spcPct val="115000"/>
                        </a:lnSpc>
                        <a:spcAft>
                          <a:spcPts val="0"/>
                        </a:spcAft>
                      </a:pPr>
                      <a:r>
                        <a:rPr lang="en-ZA" sz="1600" dirty="0">
                          <a:effectLst/>
                        </a:rPr>
                        <a:t>Controls</a:t>
                      </a:r>
                    </a:p>
                    <a:p>
                      <a:pPr algn="ctr">
                        <a:lnSpc>
                          <a:spcPct val="115000"/>
                        </a:lnSpc>
                        <a:spcAft>
                          <a:spcPts val="0"/>
                        </a:spcAft>
                      </a:pPr>
                      <a:r>
                        <a:rPr lang="en-ZA" sz="1600" dirty="0">
                          <a:effectLst/>
                        </a:rPr>
                        <a:t>n/N (%)</a:t>
                      </a:r>
                      <a:endParaRPr lang="en-ZA" sz="1600" dirty="0">
                        <a:effectLst/>
                        <a:latin typeface="Calibri" panose="020F0502020204030204" pitchFamily="34" charset="0"/>
                        <a:ea typeface="Meiryo" panose="020B0604030504040204"/>
                        <a:cs typeface="Arial" panose="020B0604020202020204" pitchFamily="34" charset="0"/>
                      </a:endParaRPr>
                    </a:p>
                  </a:txBody>
                  <a:tcPr marL="68580" marR="68580" marT="0" marB="0" anchor="ctr"/>
                </a:tc>
                <a:tc>
                  <a:txBody>
                    <a:bodyPr/>
                    <a:lstStyle/>
                    <a:p>
                      <a:pPr algn="ctr">
                        <a:lnSpc>
                          <a:spcPct val="115000"/>
                        </a:lnSpc>
                        <a:spcAft>
                          <a:spcPts val="0"/>
                        </a:spcAft>
                      </a:pPr>
                      <a:r>
                        <a:rPr lang="en-ZA" sz="1600" dirty="0">
                          <a:effectLst/>
                        </a:rPr>
                        <a:t>Total</a:t>
                      </a:r>
                    </a:p>
                    <a:p>
                      <a:pPr algn="ctr">
                        <a:lnSpc>
                          <a:spcPct val="115000"/>
                        </a:lnSpc>
                        <a:spcAft>
                          <a:spcPts val="0"/>
                        </a:spcAft>
                      </a:pPr>
                      <a:r>
                        <a:rPr lang="en-ZA" sz="1600" dirty="0">
                          <a:effectLst/>
                        </a:rPr>
                        <a:t>n/N (%)</a:t>
                      </a:r>
                      <a:endParaRPr lang="en-ZA" sz="1600" dirty="0">
                        <a:effectLst/>
                        <a:latin typeface="Calibri" panose="020F0502020204030204" pitchFamily="34" charset="0"/>
                        <a:ea typeface="Meiryo" panose="020B0604030504040204"/>
                        <a:cs typeface="Arial" panose="020B0604020202020204" pitchFamily="34" charset="0"/>
                      </a:endParaRPr>
                    </a:p>
                  </a:txBody>
                  <a:tcPr marL="68580" marR="68580" marT="0" marB="0" anchor="ctr"/>
                </a:tc>
                <a:tc vMerge="1">
                  <a:txBody>
                    <a:bodyPr/>
                    <a:lstStyle/>
                    <a:p>
                      <a:endParaRPr lang="en-ZA"/>
                    </a:p>
                  </a:txBody>
                  <a:tcPr/>
                </a:tc>
                <a:extLst>
                  <a:ext uri="{0D108BD9-81ED-4DB2-BD59-A6C34878D82A}">
                    <a16:rowId xmlns:a16="http://schemas.microsoft.com/office/drawing/2014/main" val="3025742487"/>
                  </a:ext>
                </a:extLst>
              </a:tr>
              <a:tr h="215900">
                <a:tc>
                  <a:txBody>
                    <a:bodyPr/>
                    <a:lstStyle/>
                    <a:p>
                      <a:pPr>
                        <a:lnSpc>
                          <a:spcPct val="115000"/>
                        </a:lnSpc>
                        <a:spcAft>
                          <a:spcPts val="0"/>
                        </a:spcAft>
                      </a:pPr>
                      <a:r>
                        <a:rPr lang="en-US" sz="1600">
                          <a:effectLst/>
                        </a:rPr>
                        <a:t>All specimens</a:t>
                      </a:r>
                      <a:endParaRPr lang="en-ZA"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ZA" sz="1600">
                          <a:effectLst/>
                        </a:rPr>
                        <a:t> </a:t>
                      </a:r>
                      <a:endParaRPr lang="en-ZA" sz="1600">
                        <a:effectLst/>
                        <a:latin typeface="Calibri" panose="020F0502020204030204" pitchFamily="34" charset="0"/>
                        <a:ea typeface="Meiryo" panose="020B0604030504040204"/>
                        <a:cs typeface="Arial" panose="020B0604020202020204" pitchFamily="34" charset="0"/>
                      </a:endParaRPr>
                    </a:p>
                  </a:txBody>
                  <a:tcPr marL="68580" marR="68580" marT="0" marB="0" anchor="ctr"/>
                </a:tc>
                <a:tc>
                  <a:txBody>
                    <a:bodyPr/>
                    <a:lstStyle/>
                    <a:p>
                      <a:pPr algn="ctr">
                        <a:lnSpc>
                          <a:spcPct val="115000"/>
                        </a:lnSpc>
                        <a:spcAft>
                          <a:spcPts val="0"/>
                        </a:spcAft>
                      </a:pPr>
                      <a:r>
                        <a:rPr lang="en-ZA" sz="1600">
                          <a:effectLst/>
                        </a:rPr>
                        <a:t> </a:t>
                      </a:r>
                      <a:endParaRPr lang="en-ZA" sz="1600">
                        <a:effectLst/>
                        <a:latin typeface="Calibri" panose="020F0502020204030204" pitchFamily="34" charset="0"/>
                        <a:ea typeface="Meiryo" panose="020B0604030504040204"/>
                        <a:cs typeface="Arial" panose="020B0604020202020204" pitchFamily="34" charset="0"/>
                      </a:endParaRPr>
                    </a:p>
                  </a:txBody>
                  <a:tcPr marL="68580" marR="68580" marT="0" marB="0" anchor="ctr"/>
                </a:tc>
                <a:tc>
                  <a:txBody>
                    <a:bodyPr/>
                    <a:lstStyle/>
                    <a:p>
                      <a:pPr algn="ctr">
                        <a:lnSpc>
                          <a:spcPct val="115000"/>
                        </a:lnSpc>
                        <a:spcAft>
                          <a:spcPts val="0"/>
                        </a:spcAft>
                      </a:pPr>
                      <a:r>
                        <a:rPr lang="en-ZA" sz="1600">
                          <a:effectLst/>
                        </a:rPr>
                        <a:t> </a:t>
                      </a:r>
                      <a:endParaRPr lang="en-ZA" sz="1600">
                        <a:effectLst/>
                        <a:latin typeface="Calibri" panose="020F0502020204030204" pitchFamily="34" charset="0"/>
                        <a:ea typeface="Meiryo" panose="020B0604030504040204"/>
                        <a:cs typeface="Arial" panose="020B0604020202020204" pitchFamily="34" charset="0"/>
                      </a:endParaRPr>
                    </a:p>
                  </a:txBody>
                  <a:tcPr marL="68580" marR="68580" marT="0" marB="0" anchor="ctr"/>
                </a:tc>
                <a:tc>
                  <a:txBody>
                    <a:bodyPr/>
                    <a:lstStyle/>
                    <a:p>
                      <a:pPr algn="ctr">
                        <a:lnSpc>
                          <a:spcPct val="115000"/>
                        </a:lnSpc>
                        <a:spcAft>
                          <a:spcPts val="0"/>
                        </a:spcAft>
                      </a:pPr>
                      <a:r>
                        <a:rPr lang="en-ZA" sz="1600">
                          <a:effectLst/>
                        </a:rPr>
                        <a:t> </a:t>
                      </a:r>
                      <a:endParaRPr lang="en-ZA" sz="1600">
                        <a:effectLst/>
                        <a:latin typeface="Calibri" panose="020F0502020204030204" pitchFamily="34" charset="0"/>
                        <a:ea typeface="Meiryo" panose="020B0604030504040204"/>
                        <a:cs typeface="Arial" panose="020B0604020202020204" pitchFamily="34" charset="0"/>
                      </a:endParaRPr>
                    </a:p>
                  </a:txBody>
                  <a:tcPr marL="68580" marR="68580" marT="0" marB="0" anchor="ctr"/>
                </a:tc>
                <a:extLst>
                  <a:ext uri="{0D108BD9-81ED-4DB2-BD59-A6C34878D82A}">
                    <a16:rowId xmlns:a16="http://schemas.microsoft.com/office/drawing/2014/main" val="2178676528"/>
                  </a:ext>
                </a:extLst>
              </a:tr>
              <a:tr h="215900">
                <a:tc>
                  <a:txBody>
                    <a:bodyPr/>
                    <a:lstStyle/>
                    <a:p>
                      <a:pPr>
                        <a:lnSpc>
                          <a:spcPct val="115000"/>
                        </a:lnSpc>
                        <a:spcAft>
                          <a:spcPts val="0"/>
                        </a:spcAft>
                      </a:pPr>
                      <a:r>
                        <a:rPr lang="en-US" sz="1600">
                          <a:effectLst/>
                        </a:rPr>
                        <a:t>Any influenza</a:t>
                      </a:r>
                      <a:endParaRPr lang="en-ZA"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US" sz="1600" dirty="0">
                          <a:effectLst/>
                        </a:rPr>
                        <a:t>4 / 216 (1.9)</a:t>
                      </a:r>
                      <a:endParaRPr lang="en-ZA" sz="1600" dirty="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US" sz="1600">
                          <a:effectLst/>
                        </a:rPr>
                        <a:t>22 / 552 (4)</a:t>
                      </a:r>
                      <a:endParaRPr lang="en-ZA"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US" sz="1600">
                          <a:effectLst/>
                        </a:rPr>
                        <a:t>26 / 768 (3.4)</a:t>
                      </a:r>
                      <a:endParaRPr lang="en-ZA"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US" sz="1600">
                          <a:effectLst/>
                        </a:rPr>
                        <a:t>51.3 (-31.3 - 86)</a:t>
                      </a:r>
                      <a:endParaRPr lang="en-ZA" sz="1600">
                        <a:effectLst/>
                        <a:latin typeface="Calibri" panose="020F0502020204030204" pitchFamily="34" charset="0"/>
                        <a:ea typeface="Meiryo" panose="020B0604030504040204"/>
                        <a:cs typeface="Arial" panose="020B0604020202020204" pitchFamily="34" charset="0"/>
                      </a:endParaRPr>
                    </a:p>
                  </a:txBody>
                  <a:tcPr marL="68580" marR="68580" marT="0" marB="0"/>
                </a:tc>
                <a:extLst>
                  <a:ext uri="{0D108BD9-81ED-4DB2-BD59-A6C34878D82A}">
                    <a16:rowId xmlns:a16="http://schemas.microsoft.com/office/drawing/2014/main" val="4071031765"/>
                  </a:ext>
                </a:extLst>
              </a:tr>
              <a:tr h="215900">
                <a:tc>
                  <a:txBody>
                    <a:bodyPr/>
                    <a:lstStyle/>
                    <a:p>
                      <a:pPr>
                        <a:lnSpc>
                          <a:spcPct val="115000"/>
                        </a:lnSpc>
                        <a:spcAft>
                          <a:spcPts val="0"/>
                        </a:spcAft>
                      </a:pPr>
                      <a:r>
                        <a:rPr lang="en-US" sz="1600">
                          <a:effectLst/>
                        </a:rPr>
                        <a:t>A(H3N2)</a:t>
                      </a:r>
                      <a:endParaRPr lang="en-ZA"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US" sz="1600" dirty="0">
                          <a:effectLst/>
                        </a:rPr>
                        <a:t>4 / 208 (1.9)</a:t>
                      </a:r>
                      <a:endParaRPr lang="en-ZA" sz="1600" dirty="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US" sz="1600">
                          <a:effectLst/>
                        </a:rPr>
                        <a:t>22 / 554 (4)</a:t>
                      </a:r>
                      <a:endParaRPr lang="en-ZA"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US" sz="1600">
                          <a:effectLst/>
                        </a:rPr>
                        <a:t>26 / 762 (3.4)</a:t>
                      </a:r>
                      <a:endParaRPr lang="en-ZA"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tabLst>
                          <a:tab pos="525780" algn="l"/>
                        </a:tabLst>
                      </a:pPr>
                      <a:r>
                        <a:rPr lang="en-US" sz="1600">
                          <a:effectLst/>
                        </a:rPr>
                        <a:t>49.3 (-36.9 - 85.5)</a:t>
                      </a:r>
                      <a:endParaRPr lang="en-ZA" sz="1600">
                        <a:effectLst/>
                        <a:latin typeface="Calibri" panose="020F0502020204030204" pitchFamily="34" charset="0"/>
                        <a:ea typeface="Meiryo" panose="020B0604030504040204"/>
                        <a:cs typeface="Arial" panose="020B0604020202020204" pitchFamily="34" charset="0"/>
                      </a:endParaRPr>
                    </a:p>
                  </a:txBody>
                  <a:tcPr marL="68580" marR="68580" marT="0" marB="0"/>
                </a:tc>
                <a:extLst>
                  <a:ext uri="{0D108BD9-81ED-4DB2-BD59-A6C34878D82A}">
                    <a16:rowId xmlns:a16="http://schemas.microsoft.com/office/drawing/2014/main" val="3615752043"/>
                  </a:ext>
                </a:extLst>
              </a:tr>
              <a:tr h="215900">
                <a:tc>
                  <a:txBody>
                    <a:bodyPr/>
                    <a:lstStyle/>
                    <a:p>
                      <a:pPr>
                        <a:lnSpc>
                          <a:spcPct val="115000"/>
                        </a:lnSpc>
                        <a:spcAft>
                          <a:spcPts val="0"/>
                        </a:spcAft>
                      </a:pPr>
                      <a:r>
                        <a:rPr lang="en-US" sz="1600">
                          <a:effectLst/>
                        </a:rPr>
                        <a:t>Children aged &lt;18 years</a:t>
                      </a:r>
                      <a:endParaRPr lang="en-ZA"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US" sz="1600">
                          <a:effectLst/>
                        </a:rPr>
                        <a:t> </a:t>
                      </a:r>
                      <a:endParaRPr lang="en-ZA"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US" sz="1600">
                          <a:effectLst/>
                        </a:rPr>
                        <a:t> </a:t>
                      </a:r>
                      <a:endParaRPr lang="en-ZA"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US" sz="1600">
                          <a:effectLst/>
                        </a:rPr>
                        <a:t> </a:t>
                      </a:r>
                      <a:endParaRPr lang="en-ZA"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US" sz="1600">
                          <a:effectLst/>
                        </a:rPr>
                        <a:t> </a:t>
                      </a:r>
                      <a:endParaRPr lang="en-ZA" sz="1600">
                        <a:effectLst/>
                        <a:latin typeface="Calibri" panose="020F0502020204030204" pitchFamily="34" charset="0"/>
                        <a:ea typeface="Meiryo" panose="020B0604030504040204"/>
                        <a:cs typeface="Arial" panose="020B0604020202020204" pitchFamily="34" charset="0"/>
                      </a:endParaRPr>
                    </a:p>
                  </a:txBody>
                  <a:tcPr marL="68580" marR="68580" marT="0" marB="0"/>
                </a:tc>
                <a:extLst>
                  <a:ext uri="{0D108BD9-81ED-4DB2-BD59-A6C34878D82A}">
                    <a16:rowId xmlns:a16="http://schemas.microsoft.com/office/drawing/2014/main" val="122309669"/>
                  </a:ext>
                </a:extLst>
              </a:tr>
              <a:tr h="215900">
                <a:tc>
                  <a:txBody>
                    <a:bodyPr/>
                    <a:lstStyle/>
                    <a:p>
                      <a:pPr>
                        <a:lnSpc>
                          <a:spcPct val="115000"/>
                        </a:lnSpc>
                        <a:spcAft>
                          <a:spcPts val="0"/>
                        </a:spcAft>
                      </a:pPr>
                      <a:r>
                        <a:rPr lang="en-US" sz="1600">
                          <a:effectLst/>
                        </a:rPr>
                        <a:t>Any influenza</a:t>
                      </a:r>
                      <a:endParaRPr lang="en-ZA"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US" sz="1600">
                          <a:effectLst/>
                        </a:rPr>
                        <a:t>1 / 62 (1.6)</a:t>
                      </a:r>
                      <a:endParaRPr lang="en-ZA"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US" sz="1600">
                          <a:effectLst/>
                        </a:rPr>
                        <a:t>2 / 102 (2)</a:t>
                      </a:r>
                      <a:endParaRPr lang="en-ZA"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US" sz="1600">
                          <a:effectLst/>
                        </a:rPr>
                        <a:t>3 / 164 (1.8)</a:t>
                      </a:r>
                      <a:endParaRPr lang="en-ZA"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US" sz="1600">
                          <a:effectLst/>
                        </a:rPr>
                        <a:t>9 (-899.7 - 95.9)</a:t>
                      </a:r>
                      <a:endParaRPr lang="en-ZA" sz="1600">
                        <a:effectLst/>
                        <a:latin typeface="Calibri" panose="020F0502020204030204" pitchFamily="34" charset="0"/>
                        <a:ea typeface="Meiryo" panose="020B0604030504040204"/>
                        <a:cs typeface="Arial" panose="020B0604020202020204" pitchFamily="34" charset="0"/>
                      </a:endParaRPr>
                    </a:p>
                  </a:txBody>
                  <a:tcPr marL="68580" marR="68580" marT="0" marB="0"/>
                </a:tc>
                <a:extLst>
                  <a:ext uri="{0D108BD9-81ED-4DB2-BD59-A6C34878D82A}">
                    <a16:rowId xmlns:a16="http://schemas.microsoft.com/office/drawing/2014/main" val="68105240"/>
                  </a:ext>
                </a:extLst>
              </a:tr>
              <a:tr h="215900">
                <a:tc>
                  <a:txBody>
                    <a:bodyPr/>
                    <a:lstStyle/>
                    <a:p>
                      <a:pPr>
                        <a:lnSpc>
                          <a:spcPct val="115000"/>
                        </a:lnSpc>
                        <a:spcAft>
                          <a:spcPts val="0"/>
                        </a:spcAft>
                      </a:pPr>
                      <a:r>
                        <a:rPr lang="en-US" sz="1600">
                          <a:effectLst/>
                        </a:rPr>
                        <a:t>A(H3N2)</a:t>
                      </a:r>
                      <a:endParaRPr lang="en-ZA"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US" sz="1600">
                          <a:effectLst/>
                        </a:rPr>
                        <a:t>1 / 59 (1.7)</a:t>
                      </a:r>
                      <a:endParaRPr lang="en-ZA"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US" sz="1600">
                          <a:effectLst/>
                        </a:rPr>
                        <a:t>2 / 102 (2)</a:t>
                      </a:r>
                      <a:endParaRPr lang="en-ZA"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US" sz="1600">
                          <a:effectLst/>
                        </a:rPr>
                        <a:t>3 / 161 (1.9)</a:t>
                      </a:r>
                      <a:endParaRPr lang="en-ZA"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US" sz="1600">
                          <a:effectLst/>
                        </a:rPr>
                        <a:t>3.9 (-960.3 - 95.7)</a:t>
                      </a:r>
                      <a:endParaRPr lang="en-ZA" sz="1600">
                        <a:effectLst/>
                        <a:latin typeface="Calibri" panose="020F0502020204030204" pitchFamily="34" charset="0"/>
                        <a:ea typeface="Meiryo" panose="020B0604030504040204"/>
                        <a:cs typeface="Arial" panose="020B0604020202020204" pitchFamily="34" charset="0"/>
                      </a:endParaRPr>
                    </a:p>
                  </a:txBody>
                  <a:tcPr marL="68580" marR="68580" marT="0" marB="0"/>
                </a:tc>
                <a:extLst>
                  <a:ext uri="{0D108BD9-81ED-4DB2-BD59-A6C34878D82A}">
                    <a16:rowId xmlns:a16="http://schemas.microsoft.com/office/drawing/2014/main" val="3620374665"/>
                  </a:ext>
                </a:extLst>
              </a:tr>
              <a:tr h="215900">
                <a:tc>
                  <a:txBody>
                    <a:bodyPr/>
                    <a:lstStyle/>
                    <a:p>
                      <a:pPr>
                        <a:lnSpc>
                          <a:spcPct val="115000"/>
                        </a:lnSpc>
                        <a:spcAft>
                          <a:spcPts val="0"/>
                        </a:spcAft>
                      </a:pPr>
                      <a:r>
                        <a:rPr lang="en-US" sz="1600">
                          <a:effectLst/>
                        </a:rPr>
                        <a:t>Adults aged 18 – 64 years</a:t>
                      </a:r>
                      <a:endParaRPr lang="en-ZA"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ZA" sz="1600">
                          <a:effectLst/>
                        </a:rPr>
                        <a:t> </a:t>
                      </a:r>
                      <a:endParaRPr lang="en-ZA"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ZA" sz="1600">
                          <a:effectLst/>
                        </a:rPr>
                        <a:t> </a:t>
                      </a:r>
                      <a:endParaRPr lang="en-ZA"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ZA" sz="1600">
                          <a:effectLst/>
                        </a:rPr>
                        <a:t> </a:t>
                      </a:r>
                      <a:endParaRPr lang="en-ZA"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ZA" sz="1600">
                          <a:effectLst/>
                        </a:rPr>
                        <a:t> </a:t>
                      </a:r>
                      <a:endParaRPr lang="en-ZA" sz="1600">
                        <a:effectLst/>
                        <a:latin typeface="Calibri" panose="020F0502020204030204" pitchFamily="34" charset="0"/>
                        <a:ea typeface="Meiryo" panose="020B0604030504040204"/>
                        <a:cs typeface="Arial" panose="020B0604020202020204" pitchFamily="34" charset="0"/>
                      </a:endParaRPr>
                    </a:p>
                  </a:txBody>
                  <a:tcPr marL="68580" marR="68580" marT="0" marB="0"/>
                </a:tc>
                <a:extLst>
                  <a:ext uri="{0D108BD9-81ED-4DB2-BD59-A6C34878D82A}">
                    <a16:rowId xmlns:a16="http://schemas.microsoft.com/office/drawing/2014/main" val="1336035337"/>
                  </a:ext>
                </a:extLst>
              </a:tr>
              <a:tr h="215900">
                <a:tc>
                  <a:txBody>
                    <a:bodyPr/>
                    <a:lstStyle/>
                    <a:p>
                      <a:pPr>
                        <a:lnSpc>
                          <a:spcPct val="115000"/>
                        </a:lnSpc>
                        <a:spcAft>
                          <a:spcPts val="0"/>
                        </a:spcAft>
                      </a:pPr>
                      <a:r>
                        <a:rPr lang="en-US" sz="1600">
                          <a:effectLst/>
                        </a:rPr>
                        <a:t>Any influenza</a:t>
                      </a:r>
                      <a:endParaRPr lang="en-ZA"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US" sz="1600">
                          <a:effectLst/>
                        </a:rPr>
                        <a:t>3 / 146 (2.1)</a:t>
                      </a:r>
                      <a:endParaRPr lang="en-ZA"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US" sz="1600">
                          <a:effectLst/>
                        </a:rPr>
                        <a:t>18 / 384 (4.7)</a:t>
                      </a:r>
                      <a:endParaRPr lang="en-ZA"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US" sz="1600">
                          <a:effectLst/>
                        </a:rPr>
                        <a:t>21 / 530 (4)</a:t>
                      </a:r>
                      <a:endParaRPr lang="en-ZA"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US" sz="1600">
                          <a:effectLst/>
                        </a:rPr>
                        <a:t>55.8 (-35.1 - 89.8)</a:t>
                      </a:r>
                      <a:endParaRPr lang="en-ZA" sz="1600">
                        <a:effectLst/>
                        <a:latin typeface="Calibri" panose="020F0502020204030204" pitchFamily="34" charset="0"/>
                        <a:ea typeface="Meiryo" panose="020B0604030504040204"/>
                        <a:cs typeface="Arial" panose="020B0604020202020204" pitchFamily="34" charset="0"/>
                      </a:endParaRPr>
                    </a:p>
                  </a:txBody>
                  <a:tcPr marL="68580" marR="68580" marT="0" marB="0"/>
                </a:tc>
                <a:extLst>
                  <a:ext uri="{0D108BD9-81ED-4DB2-BD59-A6C34878D82A}">
                    <a16:rowId xmlns:a16="http://schemas.microsoft.com/office/drawing/2014/main" val="3464682989"/>
                  </a:ext>
                </a:extLst>
              </a:tr>
              <a:tr h="215900">
                <a:tc>
                  <a:txBody>
                    <a:bodyPr/>
                    <a:lstStyle/>
                    <a:p>
                      <a:pPr>
                        <a:lnSpc>
                          <a:spcPct val="115000"/>
                        </a:lnSpc>
                        <a:spcAft>
                          <a:spcPts val="0"/>
                        </a:spcAft>
                      </a:pPr>
                      <a:r>
                        <a:rPr lang="en-US" sz="1600">
                          <a:effectLst/>
                        </a:rPr>
                        <a:t>A(H3N2)</a:t>
                      </a:r>
                      <a:endParaRPr lang="en-ZA"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US" sz="1600">
                          <a:effectLst/>
                        </a:rPr>
                        <a:t>3 / 141 (2.1)</a:t>
                      </a:r>
                      <a:endParaRPr lang="en-ZA"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US" sz="1600">
                          <a:effectLst/>
                        </a:rPr>
                        <a:t>18 / 386 (4.7)</a:t>
                      </a:r>
                      <a:endParaRPr lang="en-ZA"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US" sz="1600">
                          <a:effectLst/>
                        </a:rPr>
                        <a:t>21 / 527 (4)</a:t>
                      </a:r>
                      <a:endParaRPr lang="en-ZA"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US" sz="1600">
                          <a:effectLst/>
                        </a:rPr>
                        <a:t>53.9 (-40.8 - 89.4)</a:t>
                      </a:r>
                      <a:endParaRPr lang="en-ZA" sz="1600">
                        <a:effectLst/>
                        <a:latin typeface="Calibri" panose="020F0502020204030204" pitchFamily="34" charset="0"/>
                        <a:ea typeface="Meiryo" panose="020B0604030504040204"/>
                        <a:cs typeface="Arial" panose="020B0604020202020204" pitchFamily="34" charset="0"/>
                      </a:endParaRPr>
                    </a:p>
                  </a:txBody>
                  <a:tcPr marL="68580" marR="68580" marT="0" marB="0"/>
                </a:tc>
                <a:extLst>
                  <a:ext uri="{0D108BD9-81ED-4DB2-BD59-A6C34878D82A}">
                    <a16:rowId xmlns:a16="http://schemas.microsoft.com/office/drawing/2014/main" val="3980815075"/>
                  </a:ext>
                </a:extLst>
              </a:tr>
              <a:tr h="215900">
                <a:tc>
                  <a:txBody>
                    <a:bodyPr/>
                    <a:lstStyle/>
                    <a:p>
                      <a:pPr>
                        <a:lnSpc>
                          <a:spcPct val="115000"/>
                        </a:lnSpc>
                        <a:spcAft>
                          <a:spcPts val="0"/>
                        </a:spcAft>
                      </a:pPr>
                      <a:r>
                        <a:rPr lang="en-US" sz="1600">
                          <a:effectLst/>
                        </a:rPr>
                        <a:t>Adults aged ≥65 years</a:t>
                      </a:r>
                      <a:endParaRPr lang="en-ZA"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ZA" sz="1600">
                          <a:effectLst/>
                        </a:rPr>
                        <a:t> </a:t>
                      </a:r>
                      <a:endParaRPr lang="en-ZA"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ZA" sz="1600">
                          <a:effectLst/>
                        </a:rPr>
                        <a:t> </a:t>
                      </a:r>
                      <a:endParaRPr lang="en-ZA"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ZA" sz="1600">
                          <a:effectLst/>
                        </a:rPr>
                        <a:t> </a:t>
                      </a:r>
                      <a:endParaRPr lang="en-ZA"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ZA" sz="1600">
                          <a:effectLst/>
                        </a:rPr>
                        <a:t> </a:t>
                      </a:r>
                      <a:endParaRPr lang="en-ZA" sz="1600">
                        <a:effectLst/>
                        <a:latin typeface="Calibri" panose="020F0502020204030204" pitchFamily="34" charset="0"/>
                        <a:ea typeface="Meiryo" panose="020B0604030504040204"/>
                        <a:cs typeface="Arial" panose="020B0604020202020204" pitchFamily="34" charset="0"/>
                      </a:endParaRPr>
                    </a:p>
                  </a:txBody>
                  <a:tcPr marL="68580" marR="68580" marT="0" marB="0"/>
                </a:tc>
                <a:extLst>
                  <a:ext uri="{0D108BD9-81ED-4DB2-BD59-A6C34878D82A}">
                    <a16:rowId xmlns:a16="http://schemas.microsoft.com/office/drawing/2014/main" val="1773990410"/>
                  </a:ext>
                </a:extLst>
              </a:tr>
              <a:tr h="215900">
                <a:tc>
                  <a:txBody>
                    <a:bodyPr/>
                    <a:lstStyle/>
                    <a:p>
                      <a:pPr>
                        <a:lnSpc>
                          <a:spcPct val="115000"/>
                        </a:lnSpc>
                        <a:spcAft>
                          <a:spcPts val="0"/>
                        </a:spcAft>
                      </a:pPr>
                      <a:r>
                        <a:rPr lang="en-US" sz="1600">
                          <a:effectLst/>
                        </a:rPr>
                        <a:t>Any influenza</a:t>
                      </a:r>
                      <a:endParaRPr lang="en-ZA"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US" sz="1600">
                          <a:effectLst/>
                        </a:rPr>
                        <a:t>0 / 0 (0)</a:t>
                      </a:r>
                      <a:endParaRPr lang="en-ZA"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US" sz="1600">
                          <a:effectLst/>
                        </a:rPr>
                        <a:t>2 / 74 (2.7)</a:t>
                      </a:r>
                      <a:endParaRPr lang="en-ZA"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US" sz="1600">
                          <a:effectLst/>
                        </a:rPr>
                        <a:t>2 / 74 (2.7)</a:t>
                      </a:r>
                      <a:endParaRPr lang="en-ZA"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ZA" sz="1600">
                          <a:effectLst/>
                        </a:rPr>
                        <a:t> </a:t>
                      </a:r>
                      <a:endParaRPr lang="en-ZA" sz="1600">
                        <a:effectLst/>
                        <a:latin typeface="Calibri" panose="020F0502020204030204" pitchFamily="34" charset="0"/>
                        <a:ea typeface="Meiryo" panose="020B0604030504040204"/>
                        <a:cs typeface="Arial" panose="020B0604020202020204" pitchFamily="34" charset="0"/>
                      </a:endParaRPr>
                    </a:p>
                  </a:txBody>
                  <a:tcPr marL="68580" marR="68580" marT="0" marB="0"/>
                </a:tc>
                <a:extLst>
                  <a:ext uri="{0D108BD9-81ED-4DB2-BD59-A6C34878D82A}">
                    <a16:rowId xmlns:a16="http://schemas.microsoft.com/office/drawing/2014/main" val="457097837"/>
                  </a:ext>
                </a:extLst>
              </a:tr>
              <a:tr h="215900">
                <a:tc>
                  <a:txBody>
                    <a:bodyPr/>
                    <a:lstStyle/>
                    <a:p>
                      <a:pPr>
                        <a:lnSpc>
                          <a:spcPct val="115000"/>
                        </a:lnSpc>
                        <a:spcAft>
                          <a:spcPts val="0"/>
                        </a:spcAft>
                      </a:pPr>
                      <a:r>
                        <a:rPr lang="en-US" sz="1600" dirty="0">
                          <a:effectLst/>
                        </a:rPr>
                        <a:t>A(H3N2)</a:t>
                      </a:r>
                      <a:endParaRPr lang="en-ZA" sz="1600" dirty="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US" sz="1600">
                          <a:effectLst/>
                        </a:rPr>
                        <a:t>0 / 0 (0)</a:t>
                      </a:r>
                      <a:endParaRPr lang="en-ZA"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US" sz="1600">
                          <a:effectLst/>
                        </a:rPr>
                        <a:t>2 / 74 (2.7)</a:t>
                      </a:r>
                      <a:endParaRPr lang="en-ZA"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US" sz="1600">
                          <a:effectLst/>
                        </a:rPr>
                        <a:t>2 / 74 (2.7)</a:t>
                      </a:r>
                      <a:endParaRPr lang="en-ZA"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ZA" sz="1600" dirty="0">
                          <a:effectLst/>
                        </a:rPr>
                        <a:t> </a:t>
                      </a:r>
                      <a:endParaRPr lang="en-ZA" sz="1600" dirty="0">
                        <a:effectLst/>
                        <a:latin typeface="Calibri" panose="020F0502020204030204" pitchFamily="34" charset="0"/>
                        <a:ea typeface="Meiryo" panose="020B0604030504040204"/>
                        <a:cs typeface="Arial" panose="020B0604020202020204" pitchFamily="34" charset="0"/>
                      </a:endParaRPr>
                    </a:p>
                  </a:txBody>
                  <a:tcPr marL="68580" marR="68580" marT="0" marB="0"/>
                </a:tc>
                <a:extLst>
                  <a:ext uri="{0D108BD9-81ED-4DB2-BD59-A6C34878D82A}">
                    <a16:rowId xmlns:a16="http://schemas.microsoft.com/office/drawing/2014/main" val="3623869226"/>
                  </a:ext>
                </a:extLst>
              </a:tr>
            </a:tbl>
          </a:graphicData>
        </a:graphic>
      </p:graphicFrame>
      <p:sp>
        <p:nvSpPr>
          <p:cNvPr id="8" name="Rectangle 7"/>
          <p:cNvSpPr/>
          <p:nvPr/>
        </p:nvSpPr>
        <p:spPr>
          <a:xfrm>
            <a:off x="853440" y="5149384"/>
            <a:ext cx="3741382" cy="251607"/>
          </a:xfrm>
          <a:prstGeom prst="rect">
            <a:avLst/>
          </a:prstGeom>
        </p:spPr>
        <p:txBody>
          <a:bodyPr wrap="square">
            <a:spAutoFit/>
          </a:bodyPr>
          <a:lstStyle/>
          <a:p>
            <a:pPr>
              <a:lnSpc>
                <a:spcPct val="115000"/>
              </a:lnSpc>
              <a:spcAft>
                <a:spcPts val="0"/>
              </a:spcAft>
            </a:pPr>
            <a:r>
              <a:rPr lang="en-US" sz="900" dirty="0">
                <a:latin typeface="Calibri" panose="020F0502020204030204" pitchFamily="34" charset="0"/>
                <a:ea typeface="Meiryo" panose="020B0604030504040204"/>
                <a:cs typeface="Arial" panose="020B0604020202020204" pitchFamily="34" charset="0"/>
              </a:rPr>
              <a:t>*Adjusted for timing within season (early, mid, late) and age</a:t>
            </a:r>
            <a:endParaRPr lang="en-US" sz="1100" dirty="0">
              <a:effectLst/>
              <a:latin typeface="Century Gothic" panose="020B0502020202020204" pitchFamily="34" charset="0"/>
              <a:ea typeface="Meiryo" panose="020B0604030504040204"/>
              <a:cs typeface="Arial" panose="020B0604020202020204" pitchFamily="34" charset="0"/>
            </a:endParaRPr>
          </a:p>
        </p:txBody>
      </p:sp>
      <p:sp>
        <p:nvSpPr>
          <p:cNvPr id="9" name="Rectangle 8">
            <a:extLst>
              <a:ext uri="{FF2B5EF4-FFF2-40B4-BE49-F238E27FC236}">
                <a16:creationId xmlns:a16="http://schemas.microsoft.com/office/drawing/2014/main" id="{9EBC9FAA-D000-4AA8-80F9-C827923AE7D3}"/>
              </a:ext>
            </a:extLst>
          </p:cNvPr>
          <p:cNvSpPr/>
          <p:nvPr/>
        </p:nvSpPr>
        <p:spPr>
          <a:xfrm>
            <a:off x="680720" y="5841147"/>
            <a:ext cx="7538305" cy="761234"/>
          </a:xfrm>
          <a:prstGeom prst="rect">
            <a:avLst/>
          </a:prstGeom>
        </p:spPr>
        <p:txBody>
          <a:bodyPr wrap="square">
            <a:spAutoFit/>
          </a:bodyPr>
          <a:lstStyle/>
          <a:p>
            <a:pPr marL="285750" indent="-285750">
              <a:lnSpc>
                <a:spcPct val="115000"/>
              </a:lnSpc>
              <a:spcAft>
                <a:spcPts val="800"/>
              </a:spcAft>
              <a:buFont typeface="Arial" panose="020B0604020202020204" pitchFamily="34" charset="0"/>
              <a:buChar char="•"/>
            </a:pPr>
            <a:r>
              <a:rPr lang="en-ZA" sz="1600" dirty="0">
                <a:latin typeface="Calibri" panose="020F0502020204030204" pitchFamily="34" charset="0"/>
                <a:ea typeface="Calibri" panose="020F0502020204030204" pitchFamily="34" charset="0"/>
                <a:cs typeface="Calibri" panose="020F0502020204030204" pitchFamily="34" charset="0"/>
              </a:rPr>
              <a:t>VE was assessed using a test-negative case control study design</a:t>
            </a:r>
          </a:p>
          <a:p>
            <a:pPr marL="285750" indent="-285750">
              <a:lnSpc>
                <a:spcPct val="115000"/>
              </a:lnSpc>
              <a:spcAft>
                <a:spcPts val="800"/>
              </a:spcAft>
              <a:buFont typeface="Arial" panose="020B0604020202020204" pitchFamily="34" charset="0"/>
              <a:buChar char="•"/>
            </a:pPr>
            <a:r>
              <a:rPr lang="en-ZA" sz="1600" dirty="0">
                <a:latin typeface="Calibri" panose="020F0502020204030204" pitchFamily="34" charset="0"/>
                <a:ea typeface="Calibri" panose="020F0502020204030204" pitchFamily="34" charset="0"/>
                <a:cs typeface="Calibri" panose="020F0502020204030204" pitchFamily="34" charset="0"/>
              </a:rPr>
              <a:t>Viral Watch outpatient influenza sentinel surveillance </a:t>
            </a:r>
            <a:r>
              <a:rPr lang="en-ZA" sz="1600" dirty="0" smtClean="0">
                <a:latin typeface="Calibri" panose="020F0502020204030204" pitchFamily="34" charset="0"/>
                <a:ea typeface="Calibri" panose="020F0502020204030204" pitchFamily="34" charset="0"/>
                <a:cs typeface="Calibri" panose="020F0502020204030204" pitchFamily="34" charset="0"/>
              </a:rPr>
              <a:t>programme (</a:t>
            </a:r>
            <a:r>
              <a:rPr lang="en-ZA" sz="1600" dirty="0" smtClean="0">
                <a:latin typeface="Calibri" panose="020F0502020204030204" pitchFamily="34" charset="0"/>
                <a:ea typeface="Calibri" panose="020F0502020204030204" pitchFamily="34" charset="0"/>
                <a:cs typeface="Calibri" panose="020F0502020204030204" pitchFamily="34" charset="0"/>
              </a:rPr>
              <a:t>N=768)</a:t>
            </a:r>
            <a:endParaRPr lang="en-ZA" sz="1600" dirty="0" smtClean="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60852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188" y="110963"/>
            <a:ext cx="10912869" cy="644681"/>
          </a:xfrm>
        </p:spPr>
        <p:txBody>
          <a:bodyPr>
            <a:normAutofit fontScale="90000"/>
          </a:bodyPr>
          <a:lstStyle/>
          <a:p>
            <a:r>
              <a:rPr lang="en-US" sz="2400" b="1" dirty="0"/>
              <a:t>Vaccine coverage and vaccine effectiveness (VE) by subtype and age group, Viral Watch Surveillance </a:t>
            </a:r>
            <a:r>
              <a:rPr lang="en-US" sz="2400" b="1" dirty="0" err="1"/>
              <a:t>Programme</a:t>
            </a:r>
            <a:r>
              <a:rPr lang="en-US" sz="2400" b="1" dirty="0"/>
              <a:t>, South Africa, 22 April-18 August 2024</a:t>
            </a:r>
          </a:p>
        </p:txBody>
      </p:sp>
      <p:graphicFrame>
        <p:nvGraphicFramePr>
          <p:cNvPr id="6" name="Table 5"/>
          <p:cNvGraphicFramePr>
            <a:graphicFrameLocks noGrp="1"/>
          </p:cNvGraphicFramePr>
          <p:nvPr>
            <p:extLst>
              <p:ext uri="{D42A27DB-BD31-4B8C-83A1-F6EECF244321}">
                <p14:modId xmlns:p14="http://schemas.microsoft.com/office/powerpoint/2010/main" val="2085756890"/>
              </p:ext>
            </p:extLst>
          </p:nvPr>
        </p:nvGraphicFramePr>
        <p:xfrm>
          <a:off x="409301" y="859527"/>
          <a:ext cx="11406052" cy="4740440"/>
        </p:xfrm>
        <a:graphic>
          <a:graphicData uri="http://schemas.openxmlformats.org/drawingml/2006/table">
            <a:tbl>
              <a:tblPr firstRow="1" firstCol="1" bandRow="1">
                <a:tableStyleId>{F5AB1C69-6EDB-4FF4-983F-18BD219EF322}</a:tableStyleId>
              </a:tblPr>
              <a:tblGrid>
                <a:gridCol w="3572429">
                  <a:extLst>
                    <a:ext uri="{9D8B030D-6E8A-4147-A177-3AD203B41FA5}">
                      <a16:colId xmlns:a16="http://schemas.microsoft.com/office/drawing/2014/main" val="3939345184"/>
                    </a:ext>
                  </a:extLst>
                </a:gridCol>
                <a:gridCol w="1602304">
                  <a:extLst>
                    <a:ext uri="{9D8B030D-6E8A-4147-A177-3AD203B41FA5}">
                      <a16:colId xmlns:a16="http://schemas.microsoft.com/office/drawing/2014/main" val="4260359575"/>
                    </a:ext>
                  </a:extLst>
                </a:gridCol>
                <a:gridCol w="1982146">
                  <a:extLst>
                    <a:ext uri="{9D8B030D-6E8A-4147-A177-3AD203B41FA5}">
                      <a16:colId xmlns:a16="http://schemas.microsoft.com/office/drawing/2014/main" val="3298395782"/>
                    </a:ext>
                  </a:extLst>
                </a:gridCol>
                <a:gridCol w="1358294">
                  <a:extLst>
                    <a:ext uri="{9D8B030D-6E8A-4147-A177-3AD203B41FA5}">
                      <a16:colId xmlns:a16="http://schemas.microsoft.com/office/drawing/2014/main" val="835174880"/>
                    </a:ext>
                  </a:extLst>
                </a:gridCol>
                <a:gridCol w="2890879">
                  <a:extLst>
                    <a:ext uri="{9D8B030D-6E8A-4147-A177-3AD203B41FA5}">
                      <a16:colId xmlns:a16="http://schemas.microsoft.com/office/drawing/2014/main" val="4118094056"/>
                    </a:ext>
                  </a:extLst>
                </a:gridCol>
              </a:tblGrid>
              <a:tr h="293403">
                <a:tc>
                  <a:txBody>
                    <a:bodyPr/>
                    <a:lstStyle/>
                    <a:p>
                      <a:pPr algn="ctr">
                        <a:lnSpc>
                          <a:spcPct val="115000"/>
                        </a:lnSpc>
                        <a:spcAft>
                          <a:spcPts val="0"/>
                        </a:spcAft>
                      </a:pPr>
                      <a:r>
                        <a:rPr lang="en-ZA" sz="1600" dirty="0">
                          <a:effectLst/>
                        </a:rPr>
                        <a:t> </a:t>
                      </a:r>
                      <a:endParaRPr lang="en-US" sz="1600" dirty="0">
                        <a:effectLst/>
                        <a:latin typeface="Calibri" panose="020F0502020204030204" pitchFamily="34" charset="0"/>
                        <a:ea typeface="Meiryo" panose="020B0604030504040204"/>
                        <a:cs typeface="Arial" panose="020B0604020202020204" pitchFamily="34" charset="0"/>
                      </a:endParaRPr>
                    </a:p>
                  </a:txBody>
                  <a:tcPr marL="68580" marR="68580" marT="0" marB="0"/>
                </a:tc>
                <a:tc gridSpan="3">
                  <a:txBody>
                    <a:bodyPr/>
                    <a:lstStyle/>
                    <a:p>
                      <a:pPr algn="ctr">
                        <a:lnSpc>
                          <a:spcPct val="115000"/>
                        </a:lnSpc>
                        <a:spcAft>
                          <a:spcPts val="0"/>
                        </a:spcAft>
                      </a:pPr>
                      <a:r>
                        <a:rPr lang="en-ZA" sz="1600" dirty="0">
                          <a:effectLst/>
                        </a:rPr>
                        <a:t>Vaccine coverage</a:t>
                      </a:r>
                      <a:endParaRPr lang="en-US" sz="1600" dirty="0">
                        <a:effectLst/>
                        <a:latin typeface="Calibri" panose="020F0502020204030204" pitchFamily="34" charset="0"/>
                        <a:ea typeface="Meiryo" panose="020B0604030504040204"/>
                        <a:cs typeface="Arial" panose="020B0604020202020204" pitchFamily="34" charset="0"/>
                      </a:endParaRPr>
                    </a:p>
                  </a:txBody>
                  <a:tcPr marL="68580" marR="68580" marT="0" marB="0" anchor="ctr"/>
                </a:tc>
                <a:tc hMerge="1">
                  <a:txBody>
                    <a:bodyPr/>
                    <a:lstStyle/>
                    <a:p>
                      <a:endParaRPr lang="en-US"/>
                    </a:p>
                  </a:txBody>
                  <a:tcPr/>
                </a:tc>
                <a:tc hMerge="1">
                  <a:txBody>
                    <a:bodyPr/>
                    <a:lstStyle/>
                    <a:p>
                      <a:endParaRPr lang="en-US"/>
                    </a:p>
                  </a:txBody>
                  <a:tcPr/>
                </a:tc>
                <a:tc rowSpan="2">
                  <a:txBody>
                    <a:bodyPr/>
                    <a:lstStyle/>
                    <a:p>
                      <a:pPr algn="ctr">
                        <a:lnSpc>
                          <a:spcPct val="115000"/>
                        </a:lnSpc>
                        <a:spcAft>
                          <a:spcPts val="0"/>
                        </a:spcAft>
                      </a:pPr>
                      <a:r>
                        <a:rPr lang="en-ZA" sz="1600">
                          <a:effectLst/>
                        </a:rPr>
                        <a:t>Adjusted VE </a:t>
                      </a:r>
                      <a:endParaRPr lang="en-US" sz="1600">
                        <a:effectLst/>
                      </a:endParaRPr>
                    </a:p>
                    <a:p>
                      <a:pPr algn="ctr">
                        <a:lnSpc>
                          <a:spcPct val="115000"/>
                        </a:lnSpc>
                        <a:spcAft>
                          <a:spcPts val="0"/>
                        </a:spcAft>
                      </a:pPr>
                      <a:r>
                        <a:rPr lang="en-ZA" sz="1600">
                          <a:effectLst/>
                        </a:rPr>
                        <a:t>% (95% confidence interval)*</a:t>
                      </a:r>
                      <a:endParaRPr lang="en-US" sz="1600">
                        <a:effectLst/>
                        <a:latin typeface="Calibri" panose="020F0502020204030204" pitchFamily="34" charset="0"/>
                        <a:ea typeface="Meiryo" panose="020B0604030504040204"/>
                        <a:cs typeface="Arial" panose="020B0604020202020204" pitchFamily="34" charset="0"/>
                      </a:endParaRPr>
                    </a:p>
                  </a:txBody>
                  <a:tcPr marL="68580" marR="68580" marT="0" marB="0" anchor="ctr"/>
                </a:tc>
                <a:extLst>
                  <a:ext uri="{0D108BD9-81ED-4DB2-BD59-A6C34878D82A}">
                    <a16:rowId xmlns:a16="http://schemas.microsoft.com/office/drawing/2014/main" val="3386330407"/>
                  </a:ext>
                </a:extLst>
              </a:tr>
              <a:tr h="462368">
                <a:tc>
                  <a:txBody>
                    <a:bodyPr/>
                    <a:lstStyle/>
                    <a:p>
                      <a:pPr algn="ctr">
                        <a:lnSpc>
                          <a:spcPct val="115000"/>
                        </a:lnSpc>
                        <a:spcAft>
                          <a:spcPts val="0"/>
                        </a:spcAft>
                      </a:pPr>
                      <a:r>
                        <a:rPr lang="en-ZA" sz="1600" dirty="0">
                          <a:effectLst/>
                        </a:rPr>
                        <a:t> </a:t>
                      </a:r>
                      <a:endParaRPr lang="en-US" sz="1600" dirty="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ZA" sz="1600">
                          <a:effectLst/>
                        </a:rPr>
                        <a:t>Cases</a:t>
                      </a:r>
                      <a:endParaRPr lang="en-US" sz="1600">
                        <a:effectLst/>
                      </a:endParaRPr>
                    </a:p>
                    <a:p>
                      <a:pPr algn="ctr">
                        <a:lnSpc>
                          <a:spcPct val="115000"/>
                        </a:lnSpc>
                        <a:spcAft>
                          <a:spcPts val="0"/>
                        </a:spcAft>
                      </a:pPr>
                      <a:r>
                        <a:rPr lang="en-ZA" sz="1600">
                          <a:effectLst/>
                        </a:rPr>
                        <a:t>n/N (%)</a:t>
                      </a:r>
                      <a:endParaRPr lang="en-US" sz="1600">
                        <a:effectLst/>
                        <a:latin typeface="Calibri" panose="020F0502020204030204" pitchFamily="34" charset="0"/>
                        <a:ea typeface="Meiryo" panose="020B0604030504040204"/>
                        <a:cs typeface="Arial" panose="020B0604020202020204" pitchFamily="34" charset="0"/>
                      </a:endParaRPr>
                    </a:p>
                  </a:txBody>
                  <a:tcPr marL="68580" marR="68580" marT="0" marB="0" anchor="ctr"/>
                </a:tc>
                <a:tc>
                  <a:txBody>
                    <a:bodyPr/>
                    <a:lstStyle/>
                    <a:p>
                      <a:pPr algn="ctr">
                        <a:lnSpc>
                          <a:spcPct val="115000"/>
                        </a:lnSpc>
                        <a:spcAft>
                          <a:spcPts val="0"/>
                        </a:spcAft>
                      </a:pPr>
                      <a:r>
                        <a:rPr lang="en-ZA" sz="1600">
                          <a:effectLst/>
                        </a:rPr>
                        <a:t>Controls</a:t>
                      </a:r>
                      <a:endParaRPr lang="en-US" sz="1600">
                        <a:effectLst/>
                      </a:endParaRPr>
                    </a:p>
                    <a:p>
                      <a:pPr algn="ctr">
                        <a:lnSpc>
                          <a:spcPct val="115000"/>
                        </a:lnSpc>
                        <a:spcAft>
                          <a:spcPts val="0"/>
                        </a:spcAft>
                      </a:pPr>
                      <a:r>
                        <a:rPr lang="en-ZA" sz="1600">
                          <a:effectLst/>
                        </a:rPr>
                        <a:t>n/N (%)</a:t>
                      </a:r>
                      <a:endParaRPr lang="en-US" sz="1600">
                        <a:effectLst/>
                        <a:latin typeface="Calibri" panose="020F0502020204030204" pitchFamily="34" charset="0"/>
                        <a:ea typeface="Meiryo" panose="020B0604030504040204"/>
                        <a:cs typeface="Arial" panose="020B0604020202020204" pitchFamily="34" charset="0"/>
                      </a:endParaRPr>
                    </a:p>
                  </a:txBody>
                  <a:tcPr marL="68580" marR="68580" marT="0" marB="0" anchor="ctr"/>
                </a:tc>
                <a:tc>
                  <a:txBody>
                    <a:bodyPr/>
                    <a:lstStyle/>
                    <a:p>
                      <a:pPr algn="ctr">
                        <a:lnSpc>
                          <a:spcPct val="115000"/>
                        </a:lnSpc>
                        <a:spcAft>
                          <a:spcPts val="0"/>
                        </a:spcAft>
                      </a:pPr>
                      <a:r>
                        <a:rPr lang="en-ZA" sz="1600">
                          <a:effectLst/>
                        </a:rPr>
                        <a:t>Total</a:t>
                      </a:r>
                      <a:endParaRPr lang="en-US" sz="1600">
                        <a:effectLst/>
                      </a:endParaRPr>
                    </a:p>
                    <a:p>
                      <a:pPr algn="ctr">
                        <a:lnSpc>
                          <a:spcPct val="115000"/>
                        </a:lnSpc>
                        <a:spcAft>
                          <a:spcPts val="0"/>
                        </a:spcAft>
                      </a:pPr>
                      <a:r>
                        <a:rPr lang="en-ZA" sz="1600">
                          <a:effectLst/>
                        </a:rPr>
                        <a:t>n/N (%)</a:t>
                      </a:r>
                      <a:endParaRPr lang="en-US" sz="1600">
                        <a:effectLst/>
                        <a:latin typeface="Calibri" panose="020F0502020204030204" pitchFamily="34" charset="0"/>
                        <a:ea typeface="Meiryo" panose="020B0604030504040204"/>
                        <a:cs typeface="Arial" panose="020B0604020202020204" pitchFamily="34" charset="0"/>
                      </a:endParaRPr>
                    </a:p>
                  </a:txBody>
                  <a:tcPr marL="68580" marR="68580" marT="0" marB="0" anchor="ctr"/>
                </a:tc>
                <a:tc vMerge="1">
                  <a:txBody>
                    <a:bodyPr/>
                    <a:lstStyle/>
                    <a:p>
                      <a:endParaRPr lang="en-US"/>
                    </a:p>
                  </a:txBody>
                  <a:tcPr/>
                </a:tc>
                <a:extLst>
                  <a:ext uri="{0D108BD9-81ED-4DB2-BD59-A6C34878D82A}">
                    <a16:rowId xmlns:a16="http://schemas.microsoft.com/office/drawing/2014/main" val="866474117"/>
                  </a:ext>
                </a:extLst>
              </a:tr>
              <a:tr h="293403">
                <a:tc>
                  <a:txBody>
                    <a:bodyPr/>
                    <a:lstStyle/>
                    <a:p>
                      <a:pPr>
                        <a:lnSpc>
                          <a:spcPct val="115000"/>
                        </a:lnSpc>
                        <a:spcAft>
                          <a:spcPts val="0"/>
                        </a:spcAft>
                      </a:pPr>
                      <a:r>
                        <a:rPr lang="en-US" sz="1600" dirty="0">
                          <a:effectLst/>
                        </a:rPr>
                        <a:t>All </a:t>
                      </a:r>
                      <a:r>
                        <a:rPr lang="en-US" sz="1600" dirty="0" smtClean="0">
                          <a:effectLst/>
                        </a:rPr>
                        <a:t>ages</a:t>
                      </a:r>
                      <a:endParaRPr lang="en-US" sz="1600" dirty="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ZA" sz="1600" dirty="0">
                          <a:effectLst/>
                        </a:rPr>
                        <a:t> </a:t>
                      </a:r>
                      <a:endParaRPr lang="en-US" sz="1600" dirty="0">
                        <a:effectLst/>
                        <a:latin typeface="Calibri" panose="020F0502020204030204" pitchFamily="34" charset="0"/>
                        <a:ea typeface="Meiryo" panose="020B0604030504040204"/>
                        <a:cs typeface="Arial" panose="020B0604020202020204" pitchFamily="34" charset="0"/>
                      </a:endParaRPr>
                    </a:p>
                  </a:txBody>
                  <a:tcPr marL="68580" marR="68580" marT="0" marB="0" anchor="ctr"/>
                </a:tc>
                <a:tc>
                  <a:txBody>
                    <a:bodyPr/>
                    <a:lstStyle/>
                    <a:p>
                      <a:pPr algn="ctr">
                        <a:lnSpc>
                          <a:spcPct val="115000"/>
                        </a:lnSpc>
                        <a:spcAft>
                          <a:spcPts val="0"/>
                        </a:spcAft>
                      </a:pPr>
                      <a:r>
                        <a:rPr lang="en-ZA" sz="1600">
                          <a:effectLst/>
                        </a:rPr>
                        <a:t> </a:t>
                      </a:r>
                      <a:endParaRPr lang="en-US" sz="1600">
                        <a:effectLst/>
                        <a:latin typeface="Calibri" panose="020F0502020204030204" pitchFamily="34" charset="0"/>
                        <a:ea typeface="Meiryo" panose="020B0604030504040204"/>
                        <a:cs typeface="Arial" panose="020B0604020202020204" pitchFamily="34" charset="0"/>
                      </a:endParaRPr>
                    </a:p>
                  </a:txBody>
                  <a:tcPr marL="68580" marR="68580" marT="0" marB="0" anchor="ctr"/>
                </a:tc>
                <a:tc>
                  <a:txBody>
                    <a:bodyPr/>
                    <a:lstStyle/>
                    <a:p>
                      <a:pPr algn="ctr">
                        <a:lnSpc>
                          <a:spcPct val="115000"/>
                        </a:lnSpc>
                        <a:spcAft>
                          <a:spcPts val="0"/>
                        </a:spcAft>
                      </a:pPr>
                      <a:r>
                        <a:rPr lang="en-ZA" sz="1600">
                          <a:effectLst/>
                        </a:rPr>
                        <a:t> </a:t>
                      </a:r>
                      <a:endParaRPr lang="en-US" sz="1600">
                        <a:effectLst/>
                        <a:latin typeface="Calibri" panose="020F0502020204030204" pitchFamily="34" charset="0"/>
                        <a:ea typeface="Meiryo" panose="020B0604030504040204"/>
                        <a:cs typeface="Arial" panose="020B0604020202020204" pitchFamily="34" charset="0"/>
                      </a:endParaRPr>
                    </a:p>
                  </a:txBody>
                  <a:tcPr marL="68580" marR="68580" marT="0" marB="0" anchor="ctr"/>
                </a:tc>
                <a:tc>
                  <a:txBody>
                    <a:bodyPr/>
                    <a:lstStyle/>
                    <a:p>
                      <a:pPr algn="ctr">
                        <a:lnSpc>
                          <a:spcPct val="115000"/>
                        </a:lnSpc>
                        <a:spcAft>
                          <a:spcPts val="0"/>
                        </a:spcAft>
                      </a:pPr>
                      <a:r>
                        <a:rPr lang="en-ZA" sz="1600">
                          <a:effectLst/>
                        </a:rPr>
                        <a:t> </a:t>
                      </a:r>
                      <a:endParaRPr lang="en-US" sz="1600">
                        <a:effectLst/>
                        <a:latin typeface="Calibri" panose="020F0502020204030204" pitchFamily="34" charset="0"/>
                        <a:ea typeface="Meiryo" panose="020B0604030504040204"/>
                        <a:cs typeface="Arial" panose="020B0604020202020204" pitchFamily="34" charset="0"/>
                      </a:endParaRPr>
                    </a:p>
                  </a:txBody>
                  <a:tcPr marL="68580" marR="68580" marT="0" marB="0" anchor="ctr"/>
                </a:tc>
                <a:extLst>
                  <a:ext uri="{0D108BD9-81ED-4DB2-BD59-A6C34878D82A}">
                    <a16:rowId xmlns:a16="http://schemas.microsoft.com/office/drawing/2014/main" val="257453768"/>
                  </a:ext>
                </a:extLst>
              </a:tr>
              <a:tr h="462368">
                <a:tc>
                  <a:txBody>
                    <a:bodyPr/>
                    <a:lstStyle/>
                    <a:p>
                      <a:pPr lvl="1">
                        <a:lnSpc>
                          <a:spcPct val="115000"/>
                        </a:lnSpc>
                        <a:spcAft>
                          <a:spcPts val="0"/>
                        </a:spcAft>
                      </a:pPr>
                      <a:r>
                        <a:rPr lang="en-US" sz="1600" dirty="0">
                          <a:effectLst/>
                        </a:rPr>
                        <a:t>Any influenza</a:t>
                      </a:r>
                      <a:endParaRPr lang="en-US" sz="1600" dirty="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US" sz="1600" dirty="0">
                          <a:effectLst/>
                        </a:rPr>
                        <a:t>5/251 (2.0)</a:t>
                      </a:r>
                      <a:endParaRPr lang="en-US" sz="1600" dirty="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US" sz="1600">
                          <a:effectLst/>
                        </a:rPr>
                        <a:t>23/254 (9.1)</a:t>
                      </a:r>
                      <a:endParaRPr lang="en-US"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US" sz="1600">
                          <a:effectLst/>
                        </a:rPr>
                        <a:t>28/505 (5.5)</a:t>
                      </a:r>
                      <a:endParaRPr lang="en-US"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US" sz="1600" dirty="0">
                          <a:effectLst/>
                        </a:rPr>
                        <a:t>74.7 (30.9; 90.7)</a:t>
                      </a:r>
                      <a:endParaRPr lang="en-US" sz="1600" b="1" dirty="0">
                        <a:effectLst/>
                        <a:latin typeface="Calibri" panose="020F0502020204030204" pitchFamily="34" charset="0"/>
                        <a:ea typeface="Meiryo" panose="020B0604030504040204"/>
                        <a:cs typeface="Arial" panose="020B0604020202020204" pitchFamily="34" charset="0"/>
                      </a:endParaRPr>
                    </a:p>
                  </a:txBody>
                  <a:tcPr marL="68580" marR="68580" marT="0" marB="0"/>
                </a:tc>
                <a:extLst>
                  <a:ext uri="{0D108BD9-81ED-4DB2-BD59-A6C34878D82A}">
                    <a16:rowId xmlns:a16="http://schemas.microsoft.com/office/drawing/2014/main" val="2197978627"/>
                  </a:ext>
                </a:extLst>
              </a:tr>
              <a:tr h="385146">
                <a:tc>
                  <a:txBody>
                    <a:bodyPr/>
                    <a:lstStyle/>
                    <a:p>
                      <a:pPr lvl="1">
                        <a:lnSpc>
                          <a:spcPct val="115000"/>
                        </a:lnSpc>
                        <a:spcAft>
                          <a:spcPts val="0"/>
                        </a:spcAft>
                      </a:pPr>
                      <a:r>
                        <a:rPr lang="en-US" sz="1600" dirty="0">
                          <a:effectLst/>
                        </a:rPr>
                        <a:t>A(H1N1)pdm09</a:t>
                      </a:r>
                      <a:endParaRPr lang="en-US" sz="1600" dirty="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US" sz="1600">
                          <a:effectLst/>
                        </a:rPr>
                        <a:t>4/197 (2.0)</a:t>
                      </a:r>
                      <a:endParaRPr lang="en-US"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US" sz="1600" dirty="0">
                          <a:effectLst/>
                        </a:rPr>
                        <a:t>23/254 (9.1)</a:t>
                      </a:r>
                      <a:endParaRPr lang="en-US" sz="1600" dirty="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US" sz="1600">
                          <a:effectLst/>
                        </a:rPr>
                        <a:t>27/451 (6.0)</a:t>
                      </a:r>
                      <a:endParaRPr lang="en-US"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tabLst>
                          <a:tab pos="525780" algn="l"/>
                        </a:tabLst>
                      </a:pPr>
                      <a:r>
                        <a:rPr lang="en-US" sz="1600" dirty="0">
                          <a:effectLst/>
                        </a:rPr>
                        <a:t>69.6 (5.3; 90.2)</a:t>
                      </a:r>
                      <a:endParaRPr lang="en-US" sz="1600" b="1" dirty="0">
                        <a:effectLst/>
                        <a:latin typeface="Calibri" panose="020F0502020204030204" pitchFamily="34" charset="0"/>
                        <a:ea typeface="Meiryo" panose="020B0604030504040204"/>
                        <a:cs typeface="Arial" panose="020B0604020202020204" pitchFamily="34" charset="0"/>
                      </a:endParaRPr>
                    </a:p>
                  </a:txBody>
                  <a:tcPr marL="68580" marR="68580" marT="0" marB="0"/>
                </a:tc>
                <a:extLst>
                  <a:ext uri="{0D108BD9-81ED-4DB2-BD59-A6C34878D82A}">
                    <a16:rowId xmlns:a16="http://schemas.microsoft.com/office/drawing/2014/main" val="1339450764"/>
                  </a:ext>
                </a:extLst>
              </a:tr>
              <a:tr h="293403">
                <a:tc>
                  <a:txBody>
                    <a:bodyPr/>
                    <a:lstStyle/>
                    <a:p>
                      <a:pPr>
                        <a:lnSpc>
                          <a:spcPct val="115000"/>
                        </a:lnSpc>
                        <a:spcAft>
                          <a:spcPts val="0"/>
                        </a:spcAft>
                      </a:pPr>
                      <a:r>
                        <a:rPr lang="en-US" sz="1600">
                          <a:effectLst/>
                        </a:rPr>
                        <a:t>Children aged &lt;18 years</a:t>
                      </a:r>
                      <a:endParaRPr lang="en-US"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ZA" sz="1600">
                          <a:effectLst/>
                        </a:rPr>
                        <a:t> </a:t>
                      </a:r>
                      <a:endParaRPr lang="en-US"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ZA" sz="1600" dirty="0">
                          <a:effectLst/>
                        </a:rPr>
                        <a:t> </a:t>
                      </a:r>
                      <a:endParaRPr lang="en-US" sz="1600" dirty="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ZA" sz="1600" dirty="0">
                          <a:effectLst/>
                        </a:rPr>
                        <a:t> </a:t>
                      </a:r>
                      <a:endParaRPr lang="en-US" sz="1600" dirty="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ZA" sz="1600" dirty="0">
                          <a:effectLst/>
                        </a:rPr>
                        <a:t> </a:t>
                      </a:r>
                      <a:endParaRPr lang="en-US" sz="1600" dirty="0">
                        <a:effectLst/>
                        <a:latin typeface="Calibri" panose="020F0502020204030204" pitchFamily="34" charset="0"/>
                        <a:ea typeface="Meiryo" panose="020B0604030504040204"/>
                        <a:cs typeface="Arial" panose="020B0604020202020204" pitchFamily="34" charset="0"/>
                      </a:endParaRPr>
                    </a:p>
                  </a:txBody>
                  <a:tcPr marL="68580" marR="68580" marT="0" marB="0"/>
                </a:tc>
                <a:extLst>
                  <a:ext uri="{0D108BD9-81ED-4DB2-BD59-A6C34878D82A}">
                    <a16:rowId xmlns:a16="http://schemas.microsoft.com/office/drawing/2014/main" val="451399086"/>
                  </a:ext>
                </a:extLst>
              </a:tr>
              <a:tr h="293403">
                <a:tc>
                  <a:txBody>
                    <a:bodyPr/>
                    <a:lstStyle/>
                    <a:p>
                      <a:pPr lvl="1">
                        <a:lnSpc>
                          <a:spcPct val="115000"/>
                        </a:lnSpc>
                        <a:spcAft>
                          <a:spcPts val="0"/>
                        </a:spcAft>
                      </a:pPr>
                      <a:r>
                        <a:rPr lang="en-US" sz="1600" dirty="0">
                          <a:effectLst/>
                        </a:rPr>
                        <a:t>Any influenza</a:t>
                      </a:r>
                      <a:endParaRPr lang="en-US" sz="1600" dirty="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US" sz="1600">
                          <a:effectLst/>
                        </a:rPr>
                        <a:t>0/71 (0.0)</a:t>
                      </a:r>
                      <a:endParaRPr lang="en-US"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US" sz="1600">
                          <a:effectLst/>
                        </a:rPr>
                        <a:t>4/62 (6.5)</a:t>
                      </a:r>
                      <a:endParaRPr lang="en-US"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US" sz="1600" dirty="0">
                          <a:effectLst/>
                        </a:rPr>
                        <a:t>4/133 (3.0)</a:t>
                      </a:r>
                      <a:endParaRPr lang="en-US" sz="1600" dirty="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US" sz="1600">
                          <a:effectLst/>
                        </a:rPr>
                        <a:t>84.0 (-223.3; 99.2)</a:t>
                      </a:r>
                      <a:endParaRPr lang="en-US" sz="1600">
                        <a:effectLst/>
                        <a:latin typeface="Calibri" panose="020F0502020204030204" pitchFamily="34" charset="0"/>
                        <a:ea typeface="Meiryo" panose="020B0604030504040204"/>
                        <a:cs typeface="Arial" panose="020B0604020202020204" pitchFamily="34" charset="0"/>
                      </a:endParaRPr>
                    </a:p>
                  </a:txBody>
                  <a:tcPr marL="68580" marR="68580" marT="0" marB="0"/>
                </a:tc>
                <a:extLst>
                  <a:ext uri="{0D108BD9-81ED-4DB2-BD59-A6C34878D82A}">
                    <a16:rowId xmlns:a16="http://schemas.microsoft.com/office/drawing/2014/main" val="435370444"/>
                  </a:ext>
                </a:extLst>
              </a:tr>
              <a:tr h="293403">
                <a:tc>
                  <a:txBody>
                    <a:bodyPr/>
                    <a:lstStyle/>
                    <a:p>
                      <a:pPr lvl="1">
                        <a:lnSpc>
                          <a:spcPct val="115000"/>
                        </a:lnSpc>
                        <a:spcAft>
                          <a:spcPts val="0"/>
                        </a:spcAft>
                      </a:pPr>
                      <a:r>
                        <a:rPr lang="en-US" sz="1600" dirty="0">
                          <a:effectLst/>
                        </a:rPr>
                        <a:t>A(H1N1)pdm09</a:t>
                      </a:r>
                      <a:endParaRPr lang="en-US" sz="1600" dirty="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US" sz="1600">
                          <a:effectLst/>
                        </a:rPr>
                        <a:t>0/51 (0.0)</a:t>
                      </a:r>
                      <a:endParaRPr lang="en-US"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US" sz="1600">
                          <a:effectLst/>
                        </a:rPr>
                        <a:t>4/62 (6.5)</a:t>
                      </a:r>
                      <a:endParaRPr lang="en-US"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US" sz="1600" dirty="0">
                          <a:effectLst/>
                        </a:rPr>
                        <a:t>4/113 (3.5)</a:t>
                      </a:r>
                      <a:endParaRPr lang="en-US" sz="1600" dirty="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US" sz="1600" dirty="0">
                          <a:effectLst/>
                        </a:rPr>
                        <a:t>71.1 (-504.3; 98.6)</a:t>
                      </a:r>
                      <a:endParaRPr lang="en-US" sz="1600" dirty="0">
                        <a:effectLst/>
                        <a:latin typeface="Calibri" panose="020F0502020204030204" pitchFamily="34" charset="0"/>
                        <a:ea typeface="Meiryo" panose="020B0604030504040204"/>
                        <a:cs typeface="Arial" panose="020B0604020202020204" pitchFamily="34" charset="0"/>
                      </a:endParaRPr>
                    </a:p>
                  </a:txBody>
                  <a:tcPr marL="68580" marR="68580" marT="0" marB="0"/>
                </a:tc>
                <a:extLst>
                  <a:ext uri="{0D108BD9-81ED-4DB2-BD59-A6C34878D82A}">
                    <a16:rowId xmlns:a16="http://schemas.microsoft.com/office/drawing/2014/main" val="3706547399"/>
                  </a:ext>
                </a:extLst>
              </a:tr>
              <a:tr h="293403">
                <a:tc>
                  <a:txBody>
                    <a:bodyPr/>
                    <a:lstStyle/>
                    <a:p>
                      <a:pPr>
                        <a:lnSpc>
                          <a:spcPct val="115000"/>
                        </a:lnSpc>
                        <a:spcAft>
                          <a:spcPts val="0"/>
                        </a:spcAft>
                      </a:pPr>
                      <a:r>
                        <a:rPr lang="en-US" sz="1600" dirty="0">
                          <a:effectLst/>
                        </a:rPr>
                        <a:t>Adults aged 18 – 64 years</a:t>
                      </a:r>
                      <a:endParaRPr lang="en-US" sz="1600" dirty="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ZA" sz="1600">
                          <a:effectLst/>
                        </a:rPr>
                        <a:t> </a:t>
                      </a:r>
                      <a:endParaRPr lang="en-US"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ZA" sz="1600">
                          <a:effectLst/>
                        </a:rPr>
                        <a:t> </a:t>
                      </a:r>
                      <a:endParaRPr lang="en-US"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ZA" sz="1600">
                          <a:effectLst/>
                        </a:rPr>
                        <a:t> </a:t>
                      </a:r>
                      <a:endParaRPr lang="en-US"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ZA" sz="1600" dirty="0">
                          <a:effectLst/>
                        </a:rPr>
                        <a:t> </a:t>
                      </a:r>
                      <a:endParaRPr lang="en-US" sz="1600" dirty="0">
                        <a:effectLst/>
                        <a:latin typeface="Calibri" panose="020F0502020204030204" pitchFamily="34" charset="0"/>
                        <a:ea typeface="Meiryo" panose="020B0604030504040204"/>
                        <a:cs typeface="Arial" panose="020B0604020202020204" pitchFamily="34" charset="0"/>
                      </a:endParaRPr>
                    </a:p>
                  </a:txBody>
                  <a:tcPr marL="68580" marR="68580" marT="0" marB="0"/>
                </a:tc>
                <a:extLst>
                  <a:ext uri="{0D108BD9-81ED-4DB2-BD59-A6C34878D82A}">
                    <a16:rowId xmlns:a16="http://schemas.microsoft.com/office/drawing/2014/main" val="860153599"/>
                  </a:ext>
                </a:extLst>
              </a:tr>
              <a:tr h="343740">
                <a:tc>
                  <a:txBody>
                    <a:bodyPr/>
                    <a:lstStyle/>
                    <a:p>
                      <a:pPr lvl="1">
                        <a:lnSpc>
                          <a:spcPct val="115000"/>
                        </a:lnSpc>
                        <a:spcAft>
                          <a:spcPts val="0"/>
                        </a:spcAft>
                      </a:pPr>
                      <a:r>
                        <a:rPr lang="en-US" sz="1600" dirty="0">
                          <a:effectLst/>
                        </a:rPr>
                        <a:t>Any influenza</a:t>
                      </a:r>
                      <a:endParaRPr lang="en-US" sz="1600" dirty="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US" sz="1600">
                          <a:effectLst/>
                        </a:rPr>
                        <a:t>5/164 (3.0)</a:t>
                      </a:r>
                      <a:endParaRPr lang="en-US"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US" sz="1600">
                          <a:effectLst/>
                        </a:rPr>
                        <a:t>18/171(10.5)</a:t>
                      </a:r>
                      <a:endParaRPr lang="en-US"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US" sz="1600">
                          <a:effectLst/>
                        </a:rPr>
                        <a:t>23/335 (6.9)</a:t>
                      </a:r>
                      <a:endParaRPr lang="en-US"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US" sz="1600" dirty="0">
                          <a:effectLst/>
                        </a:rPr>
                        <a:t>69.4 (14.0; 89.1)</a:t>
                      </a:r>
                      <a:endParaRPr lang="en-US" sz="1600" b="1" dirty="0">
                        <a:effectLst/>
                        <a:latin typeface="Calibri" panose="020F0502020204030204" pitchFamily="34" charset="0"/>
                        <a:ea typeface="Meiryo" panose="020B0604030504040204"/>
                        <a:cs typeface="Arial" panose="020B0604020202020204" pitchFamily="34" charset="0"/>
                      </a:endParaRPr>
                    </a:p>
                  </a:txBody>
                  <a:tcPr marL="68580" marR="68580" marT="0" marB="0"/>
                </a:tc>
                <a:extLst>
                  <a:ext uri="{0D108BD9-81ED-4DB2-BD59-A6C34878D82A}">
                    <a16:rowId xmlns:a16="http://schemas.microsoft.com/office/drawing/2014/main" val="917682826"/>
                  </a:ext>
                </a:extLst>
              </a:tr>
              <a:tr h="347727">
                <a:tc>
                  <a:txBody>
                    <a:bodyPr/>
                    <a:lstStyle/>
                    <a:p>
                      <a:pPr lvl="1">
                        <a:lnSpc>
                          <a:spcPct val="115000"/>
                        </a:lnSpc>
                        <a:spcAft>
                          <a:spcPts val="0"/>
                        </a:spcAft>
                      </a:pPr>
                      <a:r>
                        <a:rPr lang="en-US" sz="1600" dirty="0">
                          <a:effectLst/>
                        </a:rPr>
                        <a:t>A(H1N1)pdm09</a:t>
                      </a:r>
                      <a:endParaRPr lang="en-US" sz="1600" dirty="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US" sz="1600">
                          <a:effectLst/>
                        </a:rPr>
                        <a:t>4/131 (3.1)</a:t>
                      </a:r>
                      <a:endParaRPr lang="en-US"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US" sz="1600">
                          <a:effectLst/>
                        </a:rPr>
                        <a:t>18/171 (10.5)</a:t>
                      </a:r>
                      <a:endParaRPr lang="en-US"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US" sz="1600">
                          <a:effectLst/>
                        </a:rPr>
                        <a:t>22/302 (7.3)</a:t>
                      </a:r>
                      <a:endParaRPr lang="en-US"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US" sz="1600" dirty="0">
                          <a:effectLst/>
                        </a:rPr>
                        <a:t>63.9 (-16.5; 88.8)</a:t>
                      </a:r>
                      <a:endParaRPr lang="en-US" sz="1600" dirty="0">
                        <a:effectLst/>
                        <a:latin typeface="Calibri" panose="020F0502020204030204" pitchFamily="34" charset="0"/>
                        <a:ea typeface="Meiryo" panose="020B0604030504040204"/>
                        <a:cs typeface="Arial" panose="020B0604020202020204" pitchFamily="34" charset="0"/>
                      </a:endParaRPr>
                    </a:p>
                  </a:txBody>
                  <a:tcPr marL="68580" marR="68580" marT="0" marB="0"/>
                </a:tc>
                <a:extLst>
                  <a:ext uri="{0D108BD9-81ED-4DB2-BD59-A6C34878D82A}">
                    <a16:rowId xmlns:a16="http://schemas.microsoft.com/office/drawing/2014/main" val="85347296"/>
                  </a:ext>
                </a:extLst>
              </a:tr>
              <a:tr h="293403">
                <a:tc>
                  <a:txBody>
                    <a:bodyPr/>
                    <a:lstStyle/>
                    <a:p>
                      <a:pPr>
                        <a:lnSpc>
                          <a:spcPct val="115000"/>
                        </a:lnSpc>
                        <a:spcAft>
                          <a:spcPts val="0"/>
                        </a:spcAft>
                      </a:pPr>
                      <a:r>
                        <a:rPr lang="en-US" sz="1600">
                          <a:effectLst/>
                        </a:rPr>
                        <a:t>Adults aged ≥65 years</a:t>
                      </a:r>
                      <a:endParaRPr lang="en-US"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ZA" sz="1600">
                          <a:effectLst/>
                        </a:rPr>
                        <a:t> </a:t>
                      </a:r>
                      <a:endParaRPr lang="en-US"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ZA" sz="1600">
                          <a:effectLst/>
                        </a:rPr>
                        <a:t> </a:t>
                      </a:r>
                      <a:endParaRPr lang="en-US"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ZA" sz="1600">
                          <a:effectLst/>
                        </a:rPr>
                        <a:t> </a:t>
                      </a:r>
                      <a:endParaRPr lang="en-US"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ZA" sz="1600" dirty="0">
                          <a:effectLst/>
                        </a:rPr>
                        <a:t> </a:t>
                      </a:r>
                      <a:endParaRPr lang="en-US" sz="1600" dirty="0">
                        <a:effectLst/>
                        <a:latin typeface="Calibri" panose="020F0502020204030204" pitchFamily="34" charset="0"/>
                        <a:ea typeface="Meiryo" panose="020B0604030504040204"/>
                        <a:cs typeface="Arial" panose="020B0604020202020204" pitchFamily="34" charset="0"/>
                      </a:endParaRPr>
                    </a:p>
                  </a:txBody>
                  <a:tcPr marL="68580" marR="68580" marT="0" marB="0"/>
                </a:tc>
                <a:extLst>
                  <a:ext uri="{0D108BD9-81ED-4DB2-BD59-A6C34878D82A}">
                    <a16:rowId xmlns:a16="http://schemas.microsoft.com/office/drawing/2014/main" val="1760788831"/>
                  </a:ext>
                </a:extLst>
              </a:tr>
              <a:tr h="293403">
                <a:tc>
                  <a:txBody>
                    <a:bodyPr/>
                    <a:lstStyle/>
                    <a:p>
                      <a:pPr lvl="1">
                        <a:lnSpc>
                          <a:spcPct val="115000"/>
                        </a:lnSpc>
                        <a:spcAft>
                          <a:spcPts val="0"/>
                        </a:spcAft>
                      </a:pPr>
                      <a:r>
                        <a:rPr lang="en-US" sz="1600" dirty="0">
                          <a:effectLst/>
                        </a:rPr>
                        <a:t>Any influenza</a:t>
                      </a:r>
                      <a:endParaRPr lang="en-US" sz="1600" dirty="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US" sz="1600">
                          <a:effectLst/>
                        </a:rPr>
                        <a:t>0/16 (0.0)</a:t>
                      </a:r>
                      <a:endParaRPr lang="en-US"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US" sz="1600">
                          <a:effectLst/>
                        </a:rPr>
                        <a:t>1/21 (4.8)</a:t>
                      </a:r>
                      <a:endParaRPr lang="en-US"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US" sz="1600">
                          <a:effectLst/>
                        </a:rPr>
                        <a:t>1/37 (2.7)</a:t>
                      </a:r>
                      <a:endParaRPr lang="en-US"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US" sz="1600" dirty="0">
                          <a:effectLst/>
                        </a:rPr>
                        <a:t>40.0 (-1998.1; 98.3) </a:t>
                      </a:r>
                      <a:endParaRPr lang="en-US" sz="1600" dirty="0">
                        <a:effectLst/>
                        <a:latin typeface="Calibri" panose="020F0502020204030204" pitchFamily="34" charset="0"/>
                        <a:ea typeface="Meiryo" panose="020B0604030504040204"/>
                        <a:cs typeface="Arial" panose="020B0604020202020204" pitchFamily="34" charset="0"/>
                      </a:endParaRPr>
                    </a:p>
                  </a:txBody>
                  <a:tcPr marL="68580" marR="68580" marT="0" marB="0"/>
                </a:tc>
                <a:extLst>
                  <a:ext uri="{0D108BD9-81ED-4DB2-BD59-A6C34878D82A}">
                    <a16:rowId xmlns:a16="http://schemas.microsoft.com/office/drawing/2014/main" val="3806950119"/>
                  </a:ext>
                </a:extLst>
              </a:tr>
              <a:tr h="293403">
                <a:tc>
                  <a:txBody>
                    <a:bodyPr/>
                    <a:lstStyle/>
                    <a:p>
                      <a:pPr lvl="1">
                        <a:lnSpc>
                          <a:spcPct val="115000"/>
                        </a:lnSpc>
                        <a:spcAft>
                          <a:spcPts val="0"/>
                        </a:spcAft>
                      </a:pPr>
                      <a:r>
                        <a:rPr lang="en-US" sz="1600" dirty="0">
                          <a:effectLst/>
                        </a:rPr>
                        <a:t>A(H1N1)pdm09</a:t>
                      </a:r>
                      <a:endParaRPr lang="en-US" sz="1600" dirty="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US" sz="1600">
                          <a:effectLst/>
                        </a:rPr>
                        <a:t>0/15 (0.0)</a:t>
                      </a:r>
                      <a:endParaRPr lang="en-US"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US" sz="1600" dirty="0">
                          <a:effectLst/>
                        </a:rPr>
                        <a:t>1/21 (4.8)</a:t>
                      </a:r>
                      <a:endParaRPr lang="en-US" sz="1600" dirty="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US" sz="1600">
                          <a:effectLst/>
                        </a:rPr>
                        <a:t>1/36 (2.8)</a:t>
                      </a:r>
                      <a:endParaRPr lang="en-US" sz="1600">
                        <a:effectLst/>
                        <a:latin typeface="Calibri" panose="020F0502020204030204" pitchFamily="34" charset="0"/>
                        <a:ea typeface="Meiryo" panose="020B0604030504040204"/>
                        <a:cs typeface="Arial" panose="020B0604020202020204" pitchFamily="34" charset="0"/>
                      </a:endParaRPr>
                    </a:p>
                  </a:txBody>
                  <a:tcPr marL="68580" marR="68580" marT="0" marB="0"/>
                </a:tc>
                <a:tc>
                  <a:txBody>
                    <a:bodyPr/>
                    <a:lstStyle/>
                    <a:p>
                      <a:pPr algn="ctr">
                        <a:lnSpc>
                          <a:spcPct val="115000"/>
                        </a:lnSpc>
                        <a:spcAft>
                          <a:spcPts val="0"/>
                        </a:spcAft>
                      </a:pPr>
                      <a:r>
                        <a:rPr lang="en-US" sz="1600" dirty="0">
                          <a:effectLst/>
                        </a:rPr>
                        <a:t>40.0 (-1998.1; 98.3) </a:t>
                      </a:r>
                      <a:endParaRPr lang="en-US" sz="1600" dirty="0">
                        <a:effectLst/>
                        <a:latin typeface="Calibri" panose="020F0502020204030204" pitchFamily="34" charset="0"/>
                        <a:ea typeface="Meiryo" panose="020B0604030504040204"/>
                        <a:cs typeface="Arial" panose="020B0604020202020204" pitchFamily="34" charset="0"/>
                      </a:endParaRPr>
                    </a:p>
                  </a:txBody>
                  <a:tcPr marL="68580" marR="68580" marT="0" marB="0"/>
                </a:tc>
                <a:extLst>
                  <a:ext uri="{0D108BD9-81ED-4DB2-BD59-A6C34878D82A}">
                    <a16:rowId xmlns:a16="http://schemas.microsoft.com/office/drawing/2014/main" val="2429855789"/>
                  </a:ext>
                </a:extLst>
              </a:tr>
            </a:tbl>
          </a:graphicData>
        </a:graphic>
      </p:graphicFrame>
      <p:sp>
        <p:nvSpPr>
          <p:cNvPr id="7" name="Rectangle 6"/>
          <p:cNvSpPr/>
          <p:nvPr/>
        </p:nvSpPr>
        <p:spPr>
          <a:xfrm>
            <a:off x="1036320" y="5564789"/>
            <a:ext cx="3741382" cy="251607"/>
          </a:xfrm>
          <a:prstGeom prst="rect">
            <a:avLst/>
          </a:prstGeom>
        </p:spPr>
        <p:txBody>
          <a:bodyPr wrap="square">
            <a:spAutoFit/>
          </a:bodyPr>
          <a:lstStyle/>
          <a:p>
            <a:pPr>
              <a:lnSpc>
                <a:spcPct val="115000"/>
              </a:lnSpc>
              <a:spcAft>
                <a:spcPts val="0"/>
              </a:spcAft>
            </a:pPr>
            <a:r>
              <a:rPr lang="en-US" sz="900" dirty="0">
                <a:latin typeface="Calibri" panose="020F0502020204030204" pitchFamily="34" charset="0"/>
                <a:ea typeface="Meiryo" panose="020B0604030504040204"/>
                <a:cs typeface="Arial" panose="020B0604020202020204" pitchFamily="34" charset="0"/>
              </a:rPr>
              <a:t>*Adjusted for timing within season (early, mid, late) and age</a:t>
            </a:r>
            <a:endParaRPr lang="en-US" sz="1100" dirty="0">
              <a:effectLst/>
              <a:latin typeface="Century Gothic" panose="020B0502020202020204" pitchFamily="34" charset="0"/>
              <a:ea typeface="Meiryo" panose="020B0604030504040204"/>
              <a:cs typeface="Arial" panose="020B0604020202020204" pitchFamily="34" charset="0"/>
            </a:endParaRPr>
          </a:p>
        </p:txBody>
      </p:sp>
      <p:sp>
        <p:nvSpPr>
          <p:cNvPr id="8" name="Rectangle 7">
            <a:extLst>
              <a:ext uri="{FF2B5EF4-FFF2-40B4-BE49-F238E27FC236}">
                <a16:creationId xmlns:a16="http://schemas.microsoft.com/office/drawing/2014/main" id="{9EBC9FAA-D000-4AA8-80F9-C827923AE7D3}"/>
              </a:ext>
            </a:extLst>
          </p:cNvPr>
          <p:cNvSpPr/>
          <p:nvPr/>
        </p:nvSpPr>
        <p:spPr>
          <a:xfrm>
            <a:off x="680720" y="5841147"/>
            <a:ext cx="7538305" cy="761234"/>
          </a:xfrm>
          <a:prstGeom prst="rect">
            <a:avLst/>
          </a:prstGeom>
        </p:spPr>
        <p:txBody>
          <a:bodyPr wrap="square">
            <a:spAutoFit/>
          </a:bodyPr>
          <a:lstStyle/>
          <a:p>
            <a:pPr marL="285750" indent="-285750">
              <a:lnSpc>
                <a:spcPct val="115000"/>
              </a:lnSpc>
              <a:spcAft>
                <a:spcPts val="800"/>
              </a:spcAft>
              <a:buFont typeface="Arial" panose="020B0604020202020204" pitchFamily="34" charset="0"/>
              <a:buChar char="•"/>
            </a:pPr>
            <a:r>
              <a:rPr lang="en-ZA" sz="1600" dirty="0">
                <a:latin typeface="Calibri" panose="020F0502020204030204" pitchFamily="34" charset="0"/>
                <a:ea typeface="Calibri" panose="020F0502020204030204" pitchFamily="34" charset="0"/>
                <a:cs typeface="Calibri" panose="020F0502020204030204" pitchFamily="34" charset="0"/>
              </a:rPr>
              <a:t>VE was assessed using a test-negative case control study design</a:t>
            </a:r>
          </a:p>
          <a:p>
            <a:pPr marL="285750" indent="-285750">
              <a:lnSpc>
                <a:spcPct val="115000"/>
              </a:lnSpc>
              <a:spcAft>
                <a:spcPts val="800"/>
              </a:spcAft>
              <a:buFont typeface="Arial" panose="020B0604020202020204" pitchFamily="34" charset="0"/>
              <a:buChar char="•"/>
            </a:pPr>
            <a:r>
              <a:rPr lang="en-ZA" sz="1600" dirty="0">
                <a:latin typeface="Calibri" panose="020F0502020204030204" pitchFamily="34" charset="0"/>
                <a:ea typeface="Calibri" panose="020F0502020204030204" pitchFamily="34" charset="0"/>
                <a:cs typeface="Calibri" panose="020F0502020204030204" pitchFamily="34" charset="0"/>
              </a:rPr>
              <a:t>Viral Watch outpatient influenza sentinel surveillance </a:t>
            </a:r>
            <a:r>
              <a:rPr lang="en-ZA" sz="1600" dirty="0" smtClean="0">
                <a:latin typeface="Calibri" panose="020F0502020204030204" pitchFamily="34" charset="0"/>
                <a:ea typeface="Calibri" panose="020F0502020204030204" pitchFamily="34" charset="0"/>
                <a:cs typeface="Calibri" panose="020F0502020204030204" pitchFamily="34" charset="0"/>
              </a:rPr>
              <a:t>programme (N=505)</a:t>
            </a:r>
          </a:p>
        </p:txBody>
      </p:sp>
      <p:sp>
        <p:nvSpPr>
          <p:cNvPr id="4" name="Slide Number Placeholder 3"/>
          <p:cNvSpPr>
            <a:spLocks noGrp="1"/>
          </p:cNvSpPr>
          <p:nvPr>
            <p:ph type="sldNum" sz="quarter" idx="12"/>
          </p:nvPr>
        </p:nvSpPr>
        <p:spPr/>
        <p:txBody>
          <a:bodyPr/>
          <a:lstStyle/>
          <a:p>
            <a:fld id="{4ACEF711-59B1-47AA-B0BA-33B8C7FA8B18}" type="slidenum">
              <a:rPr lang="en-ZA" smtClean="0"/>
              <a:t>14</a:t>
            </a:fld>
            <a:endParaRPr lang="en-ZA"/>
          </a:p>
        </p:txBody>
      </p:sp>
    </p:spTree>
    <p:extLst>
      <p:ext uri="{BB962C8B-B14F-4D97-AF65-F5344CB8AC3E}">
        <p14:creationId xmlns:p14="http://schemas.microsoft.com/office/powerpoint/2010/main" val="11546116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1" y="5877273"/>
            <a:ext cx="7963527" cy="646331"/>
          </a:xfrm>
          <a:prstGeom prst="rect">
            <a:avLst/>
          </a:prstGeom>
          <a:noFill/>
        </p:spPr>
        <p:txBody>
          <a:bodyPr wrap="none" rtlCol="0">
            <a:spAutoFit/>
          </a:bodyPr>
          <a:lstStyle/>
          <a:p>
            <a:r>
              <a:rPr lang="en-ZA" dirty="0"/>
              <a:t>HUU – HIV unexposed uninfected, HEU – HIV exposed uninfected, HI – HIV infected</a:t>
            </a:r>
          </a:p>
          <a:p>
            <a:r>
              <a:rPr lang="en-ZA" dirty="0"/>
              <a:t>CI – confidence interval</a:t>
            </a:r>
          </a:p>
        </p:txBody>
      </p:sp>
      <p:sp>
        <p:nvSpPr>
          <p:cNvPr id="10" name="TextBox 9"/>
          <p:cNvSpPr txBox="1"/>
          <p:nvPr/>
        </p:nvSpPr>
        <p:spPr>
          <a:xfrm>
            <a:off x="2063553" y="1340768"/>
            <a:ext cx="184731" cy="369332"/>
          </a:xfrm>
          <a:prstGeom prst="rect">
            <a:avLst/>
          </a:prstGeom>
          <a:noFill/>
        </p:spPr>
        <p:txBody>
          <a:bodyPr wrap="none" rtlCol="0">
            <a:spAutoFit/>
          </a:bodyPr>
          <a:lstStyle/>
          <a:p>
            <a:endParaRPr lang="en-ZA" dirty="0"/>
          </a:p>
        </p:txBody>
      </p:sp>
      <p:sp>
        <p:nvSpPr>
          <p:cNvPr id="11" name="Title 4"/>
          <p:cNvSpPr txBox="1">
            <a:spLocks/>
          </p:cNvSpPr>
          <p:nvPr/>
        </p:nvSpPr>
        <p:spPr>
          <a:xfrm>
            <a:off x="346229" y="189545"/>
            <a:ext cx="11390051" cy="1239416"/>
          </a:xfrm>
          <a:prstGeom prst="rect">
            <a:avLst/>
          </a:prstGeom>
        </p:spPr>
        <p:txBody>
          <a:bodyPr vert="horz" lIns="91440" tIns="45720" rIns="91440" bIns="45720" rtlCol="0" anchor="ctr">
            <a:normAutofit fontScale="97500"/>
          </a:bodyPr>
          <a:lstStyle/>
          <a:p>
            <a:pPr lvl="0" algn="ctr">
              <a:spcBef>
                <a:spcPct val="0"/>
              </a:spcBef>
            </a:pPr>
            <a:endParaRPr lang="en-ZA" sz="2400" dirty="0">
              <a:latin typeface="+mj-lt"/>
              <a:ea typeface="+mj-ea"/>
              <a:cs typeface="+mj-cs"/>
            </a:endParaRPr>
          </a:p>
        </p:txBody>
      </p:sp>
      <p:graphicFrame>
        <p:nvGraphicFramePr>
          <p:cNvPr id="12" name="Content Placeholder 3"/>
          <p:cNvGraphicFramePr>
            <a:graphicFrameLocks/>
          </p:cNvGraphicFramePr>
          <p:nvPr>
            <p:extLst>
              <p:ext uri="{D42A27DB-BD31-4B8C-83A1-F6EECF244321}">
                <p14:modId xmlns:p14="http://schemas.microsoft.com/office/powerpoint/2010/main" val="3621190508"/>
              </p:ext>
            </p:extLst>
          </p:nvPr>
        </p:nvGraphicFramePr>
        <p:xfrm>
          <a:off x="1130061" y="1604513"/>
          <a:ext cx="9214411" cy="3568865"/>
        </p:xfrm>
        <a:graphic>
          <a:graphicData uri="http://schemas.openxmlformats.org/drawingml/2006/table">
            <a:tbl>
              <a:tblPr firstRow="1" bandRow="1">
                <a:tableStyleId>{F5AB1C69-6EDB-4FF4-983F-18BD219EF322}</a:tableStyleId>
              </a:tblPr>
              <a:tblGrid>
                <a:gridCol w="1689309">
                  <a:extLst>
                    <a:ext uri="{9D8B030D-6E8A-4147-A177-3AD203B41FA5}">
                      <a16:colId xmlns:a16="http://schemas.microsoft.com/office/drawing/2014/main" val="20000"/>
                    </a:ext>
                  </a:extLst>
                </a:gridCol>
                <a:gridCol w="1996456">
                  <a:extLst>
                    <a:ext uri="{9D8B030D-6E8A-4147-A177-3AD203B41FA5}">
                      <a16:colId xmlns:a16="http://schemas.microsoft.com/office/drawing/2014/main" val="20001"/>
                    </a:ext>
                  </a:extLst>
                </a:gridCol>
                <a:gridCol w="1842882">
                  <a:extLst>
                    <a:ext uri="{9D8B030D-6E8A-4147-A177-3AD203B41FA5}">
                      <a16:colId xmlns:a16="http://schemas.microsoft.com/office/drawing/2014/main" val="20002"/>
                    </a:ext>
                  </a:extLst>
                </a:gridCol>
                <a:gridCol w="1842882">
                  <a:extLst>
                    <a:ext uri="{9D8B030D-6E8A-4147-A177-3AD203B41FA5}">
                      <a16:colId xmlns:a16="http://schemas.microsoft.com/office/drawing/2014/main" val="20003"/>
                    </a:ext>
                  </a:extLst>
                </a:gridCol>
                <a:gridCol w="1842882">
                  <a:extLst>
                    <a:ext uri="{9D8B030D-6E8A-4147-A177-3AD203B41FA5}">
                      <a16:colId xmlns:a16="http://schemas.microsoft.com/office/drawing/2014/main" val="20004"/>
                    </a:ext>
                  </a:extLst>
                </a:gridCol>
              </a:tblGrid>
              <a:tr h="1481144">
                <a:tc>
                  <a:txBody>
                    <a:bodyPr/>
                    <a:lstStyle/>
                    <a:p>
                      <a:pPr>
                        <a:lnSpc>
                          <a:spcPct val="115000"/>
                        </a:lnSpc>
                        <a:spcAft>
                          <a:spcPts val="0"/>
                        </a:spcAft>
                      </a:pPr>
                      <a:r>
                        <a:rPr lang="en-US" sz="1800" dirty="0"/>
                        <a:t>Organism</a:t>
                      </a:r>
                      <a:endParaRPr lang="en-ZA" sz="1800" dirty="0">
                        <a:latin typeface="Calibri"/>
                        <a:ea typeface="Calibri"/>
                        <a:cs typeface="Times New Roman"/>
                      </a:endParaRPr>
                    </a:p>
                  </a:txBody>
                  <a:tcPr marL="68580" marR="68580" marT="0" marB="0" anchor="ctr"/>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800" kern="1200" dirty="0" smtClean="0"/>
                        <a:t>Incidence rates per 100 000 population </a:t>
                      </a:r>
                      <a:endParaRPr lang="en-ZA" sz="1800" kern="1200" dirty="0" smtClean="0"/>
                    </a:p>
                    <a:p>
                      <a:pPr>
                        <a:lnSpc>
                          <a:spcPct val="115000"/>
                        </a:lnSpc>
                        <a:spcAft>
                          <a:spcPts val="0"/>
                        </a:spcAft>
                      </a:pPr>
                      <a:endParaRPr lang="en-ZA" sz="1800" dirty="0">
                        <a:latin typeface="Calibri"/>
                        <a:ea typeface="Calibri"/>
                        <a:cs typeface="Times New Roman"/>
                      </a:endParaRPr>
                    </a:p>
                  </a:txBody>
                  <a:tcPr marL="68580" marR="68580" marT="0" marB="0" anchor="ctr"/>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800" kern="1200" dirty="0" smtClean="0"/>
                        <a:t>Incidence rate ratio (IRR)</a:t>
                      </a:r>
                      <a:endParaRPr lang="en-ZA" sz="1800" kern="1200" dirty="0" smtClean="0"/>
                    </a:p>
                    <a:p>
                      <a:pPr>
                        <a:lnSpc>
                          <a:spcPct val="115000"/>
                        </a:lnSpc>
                        <a:spcAft>
                          <a:spcPts val="0"/>
                        </a:spcAft>
                      </a:pPr>
                      <a:endParaRPr lang="en-ZA" sz="1800" dirty="0">
                        <a:latin typeface="Calibri"/>
                        <a:ea typeface="Calibri"/>
                        <a:cs typeface="Times New Roman"/>
                      </a:endParaRPr>
                    </a:p>
                  </a:txBody>
                  <a:tcPr marL="68580" marR="68580" marT="0" marB="0" anchor="ctr"/>
                </a:tc>
                <a:tc>
                  <a:txBody>
                    <a:bodyPr/>
                    <a:lstStyle/>
                    <a:p>
                      <a:pPr>
                        <a:lnSpc>
                          <a:spcPct val="115000"/>
                        </a:lnSpc>
                        <a:spcAft>
                          <a:spcPts val="0"/>
                        </a:spcAft>
                      </a:pPr>
                      <a:r>
                        <a:rPr lang="en-US" sz="1800" dirty="0" smtClean="0"/>
                        <a:t>CFR n/N (%) </a:t>
                      </a:r>
                      <a:endParaRPr lang="en-ZA" sz="1800" dirty="0">
                        <a:latin typeface="Calibri"/>
                        <a:ea typeface="Calibri"/>
                        <a:cs typeface="Times New Roman"/>
                      </a:endParaRPr>
                    </a:p>
                  </a:txBody>
                  <a:tcPr marL="68580" marR="68580" marT="0" marB="0" anchor="ctr"/>
                </a:tc>
                <a:tc>
                  <a:txBody>
                    <a:bodyPr/>
                    <a:lstStyle/>
                    <a:p>
                      <a:pPr>
                        <a:lnSpc>
                          <a:spcPct val="115000"/>
                        </a:lnSpc>
                        <a:spcAft>
                          <a:spcPts val="0"/>
                        </a:spcAft>
                      </a:pPr>
                      <a:r>
                        <a:rPr lang="en-US" sz="1800" dirty="0"/>
                        <a:t>OR</a:t>
                      </a:r>
                      <a:endParaRPr lang="en-ZA" sz="1800" dirty="0">
                        <a:latin typeface="Calibri"/>
                        <a:ea typeface="Calibri"/>
                        <a:cs typeface="Times New Roman"/>
                      </a:endParaRPr>
                    </a:p>
                  </a:txBody>
                  <a:tcPr marL="68580" marR="68580" marT="0" marB="0" anchor="ctr"/>
                </a:tc>
                <a:extLst>
                  <a:ext uri="{0D108BD9-81ED-4DB2-BD59-A6C34878D82A}">
                    <a16:rowId xmlns:a16="http://schemas.microsoft.com/office/drawing/2014/main" val="10000"/>
                  </a:ext>
                </a:extLst>
              </a:tr>
              <a:tr h="695907">
                <a:tc>
                  <a:txBody>
                    <a:bodyPr/>
                    <a:lstStyle/>
                    <a:p>
                      <a:pPr>
                        <a:lnSpc>
                          <a:spcPct val="115000"/>
                        </a:lnSpc>
                        <a:spcAft>
                          <a:spcPts val="0"/>
                        </a:spcAft>
                      </a:pPr>
                      <a:r>
                        <a:rPr lang="en-US" sz="1800" dirty="0" smtClean="0"/>
                        <a:t>HUU</a:t>
                      </a:r>
                      <a:endParaRPr lang="en-ZA" sz="1800" dirty="0">
                        <a:latin typeface="Calibri"/>
                        <a:ea typeface="Calibri"/>
                        <a:cs typeface="Times New Roman"/>
                      </a:endParaRPr>
                    </a:p>
                  </a:txBody>
                  <a:tcPr marL="68580" marR="68580" marT="0" marB="0" anchor="ct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1800" dirty="0" smtClean="0"/>
                        <a:t>412 (325-515)</a:t>
                      </a:r>
                      <a:endParaRPr lang="en-ZA" sz="1800" dirty="0" smtClean="0">
                        <a:latin typeface="+mn-lt"/>
                        <a:ea typeface="Calibri"/>
                        <a:cs typeface="Times New Roman"/>
                      </a:endParaRPr>
                    </a:p>
                  </a:txBody>
                  <a:tcPr marL="68580" marR="68580" marT="0" marB="0" anchor="ctr"/>
                </a:tc>
                <a:tc>
                  <a:txBody>
                    <a:bodyPr/>
                    <a:lstStyle/>
                    <a:p>
                      <a:pPr algn="ctr">
                        <a:lnSpc>
                          <a:spcPct val="115000"/>
                        </a:lnSpc>
                        <a:spcAft>
                          <a:spcPts val="0"/>
                        </a:spcAft>
                      </a:pPr>
                      <a:r>
                        <a:rPr lang="en-ZA" sz="1800" dirty="0" smtClean="0"/>
                        <a:t>Reference</a:t>
                      </a:r>
                      <a:endParaRPr lang="en-ZA" sz="1800" dirty="0">
                        <a:latin typeface="Calibri"/>
                        <a:ea typeface="Calibri"/>
                        <a:cs typeface="Times New Roman"/>
                      </a:endParaRPr>
                    </a:p>
                  </a:txBody>
                  <a:tcPr marL="68580" marR="68580" marT="0" marB="0" anchor="ctr"/>
                </a:tc>
                <a:tc>
                  <a:txBody>
                    <a:bodyPr/>
                    <a:lstStyle/>
                    <a:p>
                      <a:pPr algn="ctr">
                        <a:lnSpc>
                          <a:spcPct val="115000"/>
                        </a:lnSpc>
                        <a:spcAft>
                          <a:spcPts val="0"/>
                        </a:spcAft>
                      </a:pPr>
                      <a:r>
                        <a:rPr lang="en-US" sz="1800" dirty="0"/>
                        <a:t>1/64 (2)</a:t>
                      </a:r>
                      <a:endParaRPr lang="en-ZA" sz="1800" dirty="0">
                        <a:latin typeface="Calibri"/>
                        <a:ea typeface="Calibri"/>
                        <a:cs typeface="Times New Roman"/>
                      </a:endParaRPr>
                    </a:p>
                  </a:txBody>
                  <a:tcPr marL="68580" marR="68580" marT="0" marB="0" anchor="ctr"/>
                </a:tc>
                <a:tc>
                  <a:txBody>
                    <a:bodyPr/>
                    <a:lstStyle/>
                    <a:p>
                      <a:pPr algn="ctr">
                        <a:lnSpc>
                          <a:spcPct val="115000"/>
                        </a:lnSpc>
                        <a:spcAft>
                          <a:spcPts val="0"/>
                        </a:spcAft>
                      </a:pPr>
                      <a:r>
                        <a:rPr lang="en-US" sz="1800" dirty="0"/>
                        <a:t>Reference</a:t>
                      </a:r>
                      <a:endParaRPr lang="en-ZA" sz="1800" dirty="0">
                        <a:latin typeface="Calibri"/>
                        <a:ea typeface="Calibri"/>
                        <a:cs typeface="Times New Roman"/>
                      </a:endParaRPr>
                    </a:p>
                  </a:txBody>
                  <a:tcPr marL="68580" marR="68580" marT="0" marB="0" anchor="ctr"/>
                </a:tc>
                <a:extLst>
                  <a:ext uri="{0D108BD9-81ED-4DB2-BD59-A6C34878D82A}">
                    <a16:rowId xmlns:a16="http://schemas.microsoft.com/office/drawing/2014/main" val="10001"/>
                  </a:ext>
                </a:extLst>
              </a:tr>
              <a:tr h="695907">
                <a:tc>
                  <a:txBody>
                    <a:bodyPr/>
                    <a:lstStyle/>
                    <a:p>
                      <a:pPr>
                        <a:lnSpc>
                          <a:spcPct val="115000"/>
                        </a:lnSpc>
                        <a:spcAft>
                          <a:spcPts val="0"/>
                        </a:spcAft>
                      </a:pPr>
                      <a:r>
                        <a:rPr lang="en-US" sz="1800" dirty="0" smtClean="0"/>
                        <a:t>HEU</a:t>
                      </a:r>
                      <a:endParaRPr lang="en-ZA" sz="1800" dirty="0">
                        <a:latin typeface="Calibri"/>
                        <a:ea typeface="Calibri"/>
                        <a:cs typeface="Times New Roman"/>
                      </a:endParaRPr>
                    </a:p>
                  </a:txBody>
                  <a:tcPr marL="68580" marR="68580" marT="0" marB="0" anchor="ct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1800" dirty="0" smtClean="0"/>
                        <a:t>503 (354-693)</a:t>
                      </a:r>
                      <a:endParaRPr lang="en-ZA" sz="1800" dirty="0" smtClean="0">
                        <a:latin typeface="+mn-lt"/>
                        <a:ea typeface="Calibri"/>
                        <a:cs typeface="Times New Roman"/>
                      </a:endParaRPr>
                    </a:p>
                  </a:txBody>
                  <a:tcPr marL="68580" marR="68580" marT="0" marB="0" anchor="ct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1800" dirty="0" smtClean="0"/>
                        <a:t>1.4 (1.3-1.5)</a:t>
                      </a:r>
                      <a:endParaRPr lang="en-ZA" sz="1800" b="1" dirty="0">
                        <a:latin typeface="Calibri"/>
                        <a:ea typeface="Calibri"/>
                        <a:cs typeface="Times New Roman"/>
                      </a:endParaRPr>
                    </a:p>
                  </a:txBody>
                  <a:tcPr marL="68580" marR="68580" marT="0" marB="0" anchor="ctr"/>
                </a:tc>
                <a:tc>
                  <a:txBody>
                    <a:bodyPr/>
                    <a:lstStyle/>
                    <a:p>
                      <a:pPr algn="ctr">
                        <a:lnSpc>
                          <a:spcPct val="115000"/>
                        </a:lnSpc>
                        <a:spcAft>
                          <a:spcPts val="0"/>
                        </a:spcAft>
                      </a:pPr>
                      <a:r>
                        <a:rPr lang="en-US" sz="1800" dirty="0"/>
                        <a:t>2/33 (6)</a:t>
                      </a:r>
                      <a:endParaRPr lang="en-ZA" sz="1800" dirty="0">
                        <a:latin typeface="Calibri"/>
                        <a:ea typeface="Calibri"/>
                        <a:cs typeface="Times New Roman"/>
                      </a:endParaRPr>
                    </a:p>
                  </a:txBody>
                  <a:tcPr marL="68580" marR="68580" marT="0" marB="0" anchor="ctr"/>
                </a:tc>
                <a:tc>
                  <a:txBody>
                    <a:bodyPr/>
                    <a:lstStyle/>
                    <a:p>
                      <a:pPr algn="ctr">
                        <a:lnSpc>
                          <a:spcPct val="115000"/>
                        </a:lnSpc>
                        <a:spcAft>
                          <a:spcPts val="0"/>
                        </a:spcAft>
                      </a:pPr>
                      <a:r>
                        <a:rPr lang="en-US" sz="1800" dirty="0"/>
                        <a:t>4.1 (0.4-46.6)</a:t>
                      </a:r>
                      <a:endParaRPr lang="en-ZA" sz="1800" dirty="0">
                        <a:latin typeface="Calibri"/>
                        <a:ea typeface="Calibri"/>
                        <a:cs typeface="Times New Roman"/>
                      </a:endParaRPr>
                    </a:p>
                  </a:txBody>
                  <a:tcPr marL="68580" marR="68580" marT="0" marB="0" anchor="ctr"/>
                </a:tc>
                <a:extLst>
                  <a:ext uri="{0D108BD9-81ED-4DB2-BD59-A6C34878D82A}">
                    <a16:rowId xmlns:a16="http://schemas.microsoft.com/office/drawing/2014/main" val="10002"/>
                  </a:ext>
                </a:extLst>
              </a:tr>
              <a:tr h="695907">
                <a:tc>
                  <a:txBody>
                    <a:bodyPr/>
                    <a:lstStyle/>
                    <a:p>
                      <a:pPr>
                        <a:lnSpc>
                          <a:spcPct val="115000"/>
                        </a:lnSpc>
                        <a:spcAft>
                          <a:spcPts val="0"/>
                        </a:spcAft>
                      </a:pPr>
                      <a:r>
                        <a:rPr lang="en-US" sz="1800" dirty="0" smtClean="0"/>
                        <a:t>HIV </a:t>
                      </a:r>
                      <a:r>
                        <a:rPr lang="en-US" sz="1800" dirty="0"/>
                        <a:t>infected</a:t>
                      </a:r>
                      <a:endParaRPr lang="en-ZA" sz="1800" dirty="0">
                        <a:latin typeface="Calibri"/>
                        <a:ea typeface="Calibri"/>
                        <a:cs typeface="Times New Roman"/>
                      </a:endParaRPr>
                    </a:p>
                  </a:txBody>
                  <a:tcPr marL="68580" marR="68580" marT="0" marB="0" anchor="ctr"/>
                </a:tc>
                <a:tc>
                  <a:txBody>
                    <a:bodyPr/>
                    <a:lstStyle/>
                    <a:p>
                      <a:pPr algn="ctr">
                        <a:lnSpc>
                          <a:spcPct val="115000"/>
                        </a:lnSpc>
                        <a:spcAft>
                          <a:spcPts val="0"/>
                        </a:spcAft>
                      </a:pPr>
                      <a:r>
                        <a:rPr lang="en-ZA" sz="1800" kern="1200" dirty="0" smtClean="0"/>
                        <a:t>2516 (1300-4394)</a:t>
                      </a:r>
                      <a:endParaRPr lang="en-ZA" sz="1800" dirty="0">
                        <a:latin typeface="Calibri"/>
                        <a:ea typeface="Calibri"/>
                        <a:cs typeface="Times New Roman"/>
                      </a:endParaRPr>
                    </a:p>
                  </a:txBody>
                  <a:tcPr marL="68580" marR="68580" marT="0" marB="0" anchor="ctr"/>
                </a:tc>
                <a:tc>
                  <a:txBody>
                    <a:bodyPr/>
                    <a:lstStyle/>
                    <a:p>
                      <a:pPr algn="ctr">
                        <a:lnSpc>
                          <a:spcPct val="115000"/>
                        </a:lnSpc>
                        <a:spcAft>
                          <a:spcPts val="0"/>
                        </a:spcAft>
                      </a:pPr>
                      <a:r>
                        <a:rPr lang="en-ZA" sz="1800" kern="1200" dirty="0" smtClean="0"/>
                        <a:t>3.8 (3.3-5.5)</a:t>
                      </a:r>
                      <a:endParaRPr lang="en-ZA" sz="1800" dirty="0">
                        <a:latin typeface="Calibri"/>
                        <a:ea typeface="Calibri"/>
                        <a:cs typeface="Times New Roman"/>
                      </a:endParaRPr>
                    </a:p>
                  </a:txBody>
                  <a:tcPr marL="68580" marR="68580" marT="0" marB="0" anchor="ctr"/>
                </a:tc>
                <a:tc>
                  <a:txBody>
                    <a:bodyPr/>
                    <a:lstStyle/>
                    <a:p>
                      <a:pPr algn="ctr">
                        <a:lnSpc>
                          <a:spcPct val="115000"/>
                        </a:lnSpc>
                        <a:spcAft>
                          <a:spcPts val="0"/>
                        </a:spcAft>
                      </a:pPr>
                      <a:r>
                        <a:rPr lang="en-US" sz="1800" dirty="0"/>
                        <a:t>2/10 (20)</a:t>
                      </a:r>
                      <a:endParaRPr lang="en-ZA" sz="1800" dirty="0">
                        <a:latin typeface="Calibri"/>
                        <a:ea typeface="Calibri"/>
                        <a:cs typeface="Times New Roman"/>
                      </a:endParaRPr>
                    </a:p>
                  </a:txBody>
                  <a:tcPr marL="68580" marR="68580" marT="0" marB="0" anchor="ctr"/>
                </a:tc>
                <a:tc>
                  <a:txBody>
                    <a:bodyPr/>
                    <a:lstStyle/>
                    <a:p>
                      <a:pPr algn="ctr">
                        <a:lnSpc>
                          <a:spcPct val="115000"/>
                        </a:lnSpc>
                        <a:spcAft>
                          <a:spcPts val="0"/>
                        </a:spcAft>
                      </a:pPr>
                      <a:r>
                        <a:rPr lang="en-US" sz="1800" dirty="0"/>
                        <a:t>15.8 (1.3-193.9)</a:t>
                      </a:r>
                      <a:endParaRPr lang="en-ZA" sz="1800" b="1" dirty="0">
                        <a:latin typeface="Calibri"/>
                        <a:ea typeface="Calibri"/>
                        <a:cs typeface="Times New Roman"/>
                      </a:endParaRPr>
                    </a:p>
                  </a:txBody>
                  <a:tcPr marL="68580" marR="68580" marT="0" marB="0" anchor="ctr"/>
                </a:tc>
                <a:extLst>
                  <a:ext uri="{0D108BD9-81ED-4DB2-BD59-A6C34878D82A}">
                    <a16:rowId xmlns:a16="http://schemas.microsoft.com/office/drawing/2014/main" val="10003"/>
                  </a:ext>
                </a:extLst>
              </a:tr>
            </a:tbl>
          </a:graphicData>
        </a:graphic>
      </p:graphicFrame>
      <p:sp>
        <p:nvSpPr>
          <p:cNvPr id="14" name="Rectangle 13"/>
          <p:cNvSpPr/>
          <p:nvPr/>
        </p:nvSpPr>
        <p:spPr>
          <a:xfrm>
            <a:off x="1130062" y="3743864"/>
            <a:ext cx="9214410" cy="68198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TextBox 8"/>
          <p:cNvSpPr txBox="1"/>
          <p:nvPr/>
        </p:nvSpPr>
        <p:spPr>
          <a:xfrm>
            <a:off x="7239000" y="6324600"/>
            <a:ext cx="2909836" cy="369332"/>
          </a:xfrm>
          <a:prstGeom prst="rect">
            <a:avLst/>
          </a:prstGeom>
          <a:noFill/>
        </p:spPr>
        <p:txBody>
          <a:bodyPr wrap="none" rtlCol="0">
            <a:spAutoFit/>
          </a:bodyPr>
          <a:lstStyle/>
          <a:p>
            <a:r>
              <a:rPr lang="en-ZA" dirty="0"/>
              <a:t>Cohen C et al </a:t>
            </a:r>
            <a:r>
              <a:rPr lang="en-ZA" dirty="0" err="1"/>
              <a:t>Pediatrics</a:t>
            </a:r>
            <a:r>
              <a:rPr lang="en-ZA" dirty="0"/>
              <a:t> 2016</a:t>
            </a:r>
          </a:p>
        </p:txBody>
      </p:sp>
      <p:sp>
        <p:nvSpPr>
          <p:cNvPr id="2" name="Slide Number Placeholder 1"/>
          <p:cNvSpPr>
            <a:spLocks noGrp="1"/>
          </p:cNvSpPr>
          <p:nvPr>
            <p:ph type="sldNum" sz="quarter" idx="12"/>
          </p:nvPr>
        </p:nvSpPr>
        <p:spPr/>
        <p:txBody>
          <a:bodyPr/>
          <a:lstStyle/>
          <a:p>
            <a:fld id="{809716EA-4FB0-472B-A15E-FEED7D96727D}" type="slidenum">
              <a:rPr lang="en-US" smtClean="0"/>
              <a:pPr/>
              <a:t>15</a:t>
            </a:fld>
            <a:endParaRPr lang="en-US" dirty="0"/>
          </a:p>
        </p:txBody>
      </p:sp>
      <p:sp>
        <p:nvSpPr>
          <p:cNvPr id="3" name="Title 2"/>
          <p:cNvSpPr>
            <a:spLocks noGrp="1"/>
          </p:cNvSpPr>
          <p:nvPr>
            <p:ph type="title"/>
          </p:nvPr>
        </p:nvSpPr>
        <p:spPr>
          <a:xfrm>
            <a:off x="346229" y="384221"/>
            <a:ext cx="11500742" cy="644681"/>
          </a:xfrm>
        </p:spPr>
        <p:txBody>
          <a:bodyPr/>
          <a:lstStyle/>
          <a:p>
            <a:pPr lvl="0"/>
            <a:r>
              <a:rPr lang="en-ZA" sz="2400" dirty="0" smtClean="0"/>
              <a:t>Incidence rates, incident rate ratios and case-fatality ratios among children &lt;6 months of age hospitalised with influenza-associated severe acute respiratory illness (SARI), in Soweto, South Africa, 2010-2011</a:t>
            </a:r>
            <a:endParaRPr lang="en-ZA" sz="2400" dirty="0"/>
          </a:p>
        </p:txBody>
      </p:sp>
    </p:spTree>
    <p:extLst>
      <p:ext uri="{BB962C8B-B14F-4D97-AF65-F5344CB8AC3E}">
        <p14:creationId xmlns:p14="http://schemas.microsoft.com/office/powerpoint/2010/main" val="6656467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ACEF711-59B1-47AA-B0BA-33B8C7FA8B18}" type="slidenum">
              <a:rPr lang="en-ZA" smtClean="0"/>
              <a:t>16</a:t>
            </a:fld>
            <a:endParaRPr lang="en-ZA"/>
          </a:p>
        </p:txBody>
      </p:sp>
      <p:sp>
        <p:nvSpPr>
          <p:cNvPr id="2" name="Title 1"/>
          <p:cNvSpPr>
            <a:spLocks noGrp="1"/>
          </p:cNvSpPr>
          <p:nvPr>
            <p:ph type="title"/>
          </p:nvPr>
        </p:nvSpPr>
        <p:spPr>
          <a:xfrm>
            <a:off x="321188" y="110963"/>
            <a:ext cx="11500742" cy="1312888"/>
          </a:xfrm>
        </p:spPr>
        <p:txBody>
          <a:bodyPr>
            <a:normAutofit fontScale="90000"/>
          </a:bodyPr>
          <a:lstStyle/>
          <a:p>
            <a:pPr algn="ctr"/>
            <a:r>
              <a:rPr lang="en-GB" dirty="0"/>
              <a:t>Respiratory syncytial virus (RSV) circulation in children aged &lt;5 years, pneumonia surveillance, South Africa, 2016 to 23 March 2025</a:t>
            </a:r>
            <a:endParaRPr lang="en-US" sz="3200" b="1"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7795" y="1771088"/>
            <a:ext cx="4572638" cy="4458322"/>
          </a:xfrm>
          <a:prstGeom prst="rect">
            <a:avLst/>
          </a:prstGeom>
        </p:spPr>
      </p:pic>
    </p:spTree>
    <p:extLst>
      <p:ext uri="{BB962C8B-B14F-4D97-AF65-F5344CB8AC3E}">
        <p14:creationId xmlns:p14="http://schemas.microsoft.com/office/powerpoint/2010/main" val="10403599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rotWithShape="1">
          <a:blip r:embed="rId2" cstate="print"/>
          <a:srcRect t="59860"/>
          <a:stretch/>
        </p:blipFill>
        <p:spPr bwMode="auto">
          <a:xfrm>
            <a:off x="82020" y="1387696"/>
            <a:ext cx="6675120" cy="3303396"/>
          </a:xfrm>
          <a:prstGeom prst="rect">
            <a:avLst/>
          </a:prstGeom>
          <a:noFill/>
        </p:spPr>
      </p:pic>
      <p:pic>
        <p:nvPicPr>
          <p:cNvPr id="7" name="Picture 6"/>
          <p:cNvPicPr/>
          <p:nvPr/>
        </p:nvPicPr>
        <p:blipFill rotWithShape="1">
          <a:blip r:embed="rId3" cstate="print"/>
          <a:srcRect t="59898" r="50401"/>
          <a:stretch/>
        </p:blipFill>
        <p:spPr bwMode="auto">
          <a:xfrm>
            <a:off x="6757140" y="1245996"/>
            <a:ext cx="5053775" cy="4079394"/>
          </a:xfrm>
          <a:prstGeom prst="rect">
            <a:avLst/>
          </a:prstGeom>
          <a:noFill/>
        </p:spPr>
      </p:pic>
      <p:sp>
        <p:nvSpPr>
          <p:cNvPr id="9" name="Rectangle 8"/>
          <p:cNvSpPr/>
          <p:nvPr/>
        </p:nvSpPr>
        <p:spPr>
          <a:xfrm>
            <a:off x="179195" y="5467090"/>
            <a:ext cx="11456795" cy="646331"/>
          </a:xfrm>
          <a:prstGeom prst="rect">
            <a:avLst/>
          </a:prstGeom>
        </p:spPr>
        <p:txBody>
          <a:bodyPr wrap="square">
            <a:spAutoFit/>
          </a:bodyPr>
          <a:lstStyle/>
          <a:p>
            <a:pPr marL="285750" indent="-285750">
              <a:buFont typeface="Arial" panose="020B0604020202020204" pitchFamily="34" charset="0"/>
              <a:buChar char="•"/>
            </a:pPr>
            <a:r>
              <a:rPr lang="en-GB" dirty="0" smtClean="0"/>
              <a:t>The RSV season started in week 11 (week starting 10 March 2025), peaked in week 16 (week starting 15 April 2025 at the moderate level, and ended in week 31 (week starting 28 July 2025). </a:t>
            </a:r>
          </a:p>
        </p:txBody>
      </p:sp>
      <p:sp>
        <p:nvSpPr>
          <p:cNvPr id="2" name="Title 1"/>
          <p:cNvSpPr>
            <a:spLocks noGrp="1"/>
          </p:cNvSpPr>
          <p:nvPr>
            <p:ph type="title"/>
          </p:nvPr>
        </p:nvSpPr>
        <p:spPr>
          <a:xfrm>
            <a:off x="355894" y="431057"/>
            <a:ext cx="11500741" cy="644681"/>
          </a:xfrm>
        </p:spPr>
        <p:txBody>
          <a:bodyPr/>
          <a:lstStyle/>
          <a:p>
            <a:r>
              <a:rPr lang="en-GB" sz="2000" dirty="0"/>
              <a:t>Number of laboratory-confirmed respiratory syncytial virus (RSV) cases and detection rate by type (left) and province (middle) in all ages, and epidemic thresholds in children &lt;5 years (right) from inpatient sentinel surveillance, South Africa, 30 December 2024 to 31 August 2025.</a:t>
            </a:r>
            <a:r>
              <a:rPr lang="en-ZA" sz="2000" dirty="0"/>
              <a:t/>
            </a:r>
            <a:br>
              <a:rPr lang="en-ZA" sz="2000" dirty="0"/>
            </a:br>
            <a:endParaRPr lang="en-ZA" sz="2000" dirty="0"/>
          </a:p>
        </p:txBody>
      </p:sp>
      <p:sp>
        <p:nvSpPr>
          <p:cNvPr id="6" name="Slide Number Placeholder 5"/>
          <p:cNvSpPr>
            <a:spLocks noGrp="1"/>
          </p:cNvSpPr>
          <p:nvPr>
            <p:ph type="sldNum" sz="quarter" idx="12"/>
          </p:nvPr>
        </p:nvSpPr>
        <p:spPr/>
        <p:txBody>
          <a:bodyPr/>
          <a:lstStyle/>
          <a:p>
            <a:fld id="{4ACEF711-59B1-47AA-B0BA-33B8C7FA8B18}" type="slidenum">
              <a:rPr lang="en-ZA" smtClean="0"/>
              <a:t>17</a:t>
            </a:fld>
            <a:endParaRPr lang="en-ZA"/>
          </a:p>
        </p:txBody>
      </p:sp>
    </p:spTree>
    <p:extLst>
      <p:ext uri="{BB962C8B-B14F-4D97-AF65-F5344CB8AC3E}">
        <p14:creationId xmlns:p14="http://schemas.microsoft.com/office/powerpoint/2010/main" val="2257208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1000301651"/>
              </p:ext>
            </p:extLst>
          </p:nvPr>
        </p:nvGraphicFramePr>
        <p:xfrm>
          <a:off x="5745019" y="2139541"/>
          <a:ext cx="6293509" cy="337095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p:cNvGraphicFramePr>
            <a:graphicFrameLocks/>
          </p:cNvGraphicFramePr>
          <p:nvPr>
            <p:extLst>
              <p:ext uri="{D42A27DB-BD31-4B8C-83A1-F6EECF244321}">
                <p14:modId xmlns:p14="http://schemas.microsoft.com/office/powerpoint/2010/main" val="1956065021"/>
              </p:ext>
            </p:extLst>
          </p:nvPr>
        </p:nvGraphicFramePr>
        <p:xfrm>
          <a:off x="0" y="2198255"/>
          <a:ext cx="5745018" cy="3323316"/>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p:cNvSpPr txBox="1"/>
          <p:nvPr/>
        </p:nvSpPr>
        <p:spPr>
          <a:xfrm>
            <a:off x="599099" y="1831767"/>
            <a:ext cx="2355272" cy="369332"/>
          </a:xfrm>
          <a:prstGeom prst="rect">
            <a:avLst/>
          </a:prstGeom>
          <a:noFill/>
        </p:spPr>
        <p:txBody>
          <a:bodyPr wrap="square" rtlCol="0">
            <a:spAutoFit/>
          </a:bodyPr>
          <a:lstStyle/>
          <a:p>
            <a:r>
              <a:rPr lang="en-GB" dirty="0" smtClean="0"/>
              <a:t>A-All ages</a:t>
            </a:r>
            <a:endParaRPr lang="en-ZA" dirty="0"/>
          </a:p>
        </p:txBody>
      </p:sp>
      <p:sp>
        <p:nvSpPr>
          <p:cNvPr id="7" name="TextBox 6"/>
          <p:cNvSpPr txBox="1"/>
          <p:nvPr/>
        </p:nvSpPr>
        <p:spPr>
          <a:xfrm>
            <a:off x="7489617" y="1770209"/>
            <a:ext cx="2355272" cy="369332"/>
          </a:xfrm>
          <a:prstGeom prst="rect">
            <a:avLst/>
          </a:prstGeom>
          <a:noFill/>
        </p:spPr>
        <p:txBody>
          <a:bodyPr wrap="square" rtlCol="0">
            <a:spAutoFit/>
          </a:bodyPr>
          <a:lstStyle/>
          <a:p>
            <a:r>
              <a:rPr lang="en-GB" dirty="0" smtClean="0"/>
              <a:t>B-Children &lt; 5 years</a:t>
            </a:r>
            <a:endParaRPr lang="en-ZA" dirty="0"/>
          </a:p>
        </p:txBody>
      </p:sp>
      <p:sp>
        <p:nvSpPr>
          <p:cNvPr id="8" name="TextBox 7"/>
          <p:cNvSpPr txBox="1"/>
          <p:nvPr/>
        </p:nvSpPr>
        <p:spPr>
          <a:xfrm>
            <a:off x="118614" y="6278758"/>
            <a:ext cx="4082473" cy="246221"/>
          </a:xfrm>
          <a:prstGeom prst="rect">
            <a:avLst/>
          </a:prstGeom>
          <a:noFill/>
        </p:spPr>
        <p:txBody>
          <a:bodyPr wrap="square" rtlCol="0">
            <a:spAutoFit/>
          </a:bodyPr>
          <a:lstStyle/>
          <a:p>
            <a:r>
              <a:rPr lang="en-ZA" sz="1000" dirty="0" smtClean="0"/>
              <a:t>Thresholds based on 2010-2016 data</a:t>
            </a:r>
            <a:endParaRPr lang="en-ZA" sz="1000" dirty="0"/>
          </a:p>
        </p:txBody>
      </p:sp>
      <p:sp>
        <p:nvSpPr>
          <p:cNvPr id="2" name="Slide Number Placeholder 1"/>
          <p:cNvSpPr>
            <a:spLocks noGrp="1"/>
          </p:cNvSpPr>
          <p:nvPr>
            <p:ph type="sldNum" sz="quarter" idx="12"/>
          </p:nvPr>
        </p:nvSpPr>
        <p:spPr/>
        <p:txBody>
          <a:bodyPr/>
          <a:lstStyle/>
          <a:p>
            <a:fld id="{4ACEF711-59B1-47AA-B0BA-33B8C7FA8B18}" type="slidenum">
              <a:rPr lang="en-ZA" smtClean="0"/>
              <a:t>18</a:t>
            </a:fld>
            <a:endParaRPr lang="en-ZA"/>
          </a:p>
        </p:txBody>
      </p:sp>
      <p:sp>
        <p:nvSpPr>
          <p:cNvPr id="11" name="Title 10"/>
          <p:cNvSpPr>
            <a:spLocks noGrp="1"/>
          </p:cNvSpPr>
          <p:nvPr>
            <p:ph type="title"/>
          </p:nvPr>
        </p:nvSpPr>
        <p:spPr>
          <a:xfrm>
            <a:off x="321981" y="550166"/>
            <a:ext cx="11500742" cy="644681"/>
          </a:xfrm>
        </p:spPr>
        <p:txBody>
          <a:bodyPr/>
          <a:lstStyle/>
          <a:p>
            <a:r>
              <a:rPr lang="en-GB" dirty="0"/>
              <a:t>RSV detections and epidemic thresholds among all age groups (A) and among children aged &lt;5 years, severe respiratory illness surveillance in public sector hospitals, </a:t>
            </a:r>
            <a:r>
              <a:rPr lang="en-GB" dirty="0" smtClean="0"/>
              <a:t>2017-2022</a:t>
            </a:r>
            <a:endParaRPr lang="en-ZA" dirty="0"/>
          </a:p>
        </p:txBody>
      </p:sp>
    </p:spTree>
    <p:extLst>
      <p:ext uri="{BB962C8B-B14F-4D97-AF65-F5344CB8AC3E}">
        <p14:creationId xmlns:p14="http://schemas.microsoft.com/office/powerpoint/2010/main" val="24419951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ACEF711-59B1-47AA-B0BA-33B8C7FA8B18}" type="slidenum">
              <a:rPr lang="en-ZA" smtClean="0"/>
              <a:pPr/>
              <a:t>19</a:t>
            </a:fld>
            <a:endParaRPr lang="en-ZA"/>
          </a:p>
        </p:txBody>
      </p:sp>
      <p:sp>
        <p:nvSpPr>
          <p:cNvPr id="3" name="Title 2"/>
          <p:cNvSpPr>
            <a:spLocks noGrp="1"/>
          </p:cNvSpPr>
          <p:nvPr>
            <p:ph type="title"/>
          </p:nvPr>
        </p:nvSpPr>
        <p:spPr>
          <a:xfrm>
            <a:off x="276261" y="679197"/>
            <a:ext cx="11500742" cy="644681"/>
          </a:xfrm>
        </p:spPr>
        <p:txBody>
          <a:bodyPr/>
          <a:lstStyle/>
          <a:p>
            <a:r>
              <a:rPr lang="en-GB" sz="2400" dirty="0"/>
              <a:t>Combined number and percentage of RSV cases by lineage in all ages from three sentinel surveillance systems: outpatient influenza-like illness (ILI) surveillance in public primary health care clinics, outpatient ILI surveillance in private general practitioner practices, and inpatient pneumonia surveillance in public hospitals, South Africa, 30 December 2024 to 31 August 2025</a:t>
            </a:r>
            <a:endParaRPr lang="en-ZA" sz="2400" dirty="0"/>
          </a:p>
        </p:txBody>
      </p:sp>
      <p:pic>
        <p:nvPicPr>
          <p:cNvPr id="4" name="Picture 3"/>
          <p:cNvPicPr>
            <a:picLocks noChangeAspect="1"/>
          </p:cNvPicPr>
          <p:nvPr/>
        </p:nvPicPr>
        <p:blipFill>
          <a:blip r:embed="rId2"/>
          <a:stretch>
            <a:fillRect/>
          </a:stretch>
        </p:blipFill>
        <p:spPr>
          <a:xfrm>
            <a:off x="2168435" y="1777814"/>
            <a:ext cx="7893934" cy="4939510"/>
          </a:xfrm>
          <a:prstGeom prst="rect">
            <a:avLst/>
          </a:prstGeom>
        </p:spPr>
      </p:pic>
    </p:spTree>
    <p:extLst>
      <p:ext uri="{BB962C8B-B14F-4D97-AF65-F5344CB8AC3E}">
        <p14:creationId xmlns:p14="http://schemas.microsoft.com/office/powerpoint/2010/main" val="1647953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eaLnBrk="1" hangingPunct="1">
              <a:defRPr/>
            </a:pPr>
            <a:r>
              <a:rPr lang="en-ZA" b="1" dirty="0" smtClean="0"/>
              <a:t>Surveillance </a:t>
            </a:r>
            <a:r>
              <a:rPr lang="en-ZA" b="1" dirty="0"/>
              <a:t>m</a:t>
            </a:r>
            <a:r>
              <a:rPr lang="en-ZA" b="1" dirty="0" smtClean="0"/>
              <a:t>ain objectives</a:t>
            </a:r>
          </a:p>
        </p:txBody>
      </p:sp>
      <p:sp>
        <p:nvSpPr>
          <p:cNvPr id="2" name="Slide Number Placeholder 1"/>
          <p:cNvSpPr>
            <a:spLocks noGrp="1"/>
          </p:cNvSpPr>
          <p:nvPr>
            <p:ph type="sldNum" sz="quarter" idx="12"/>
          </p:nvPr>
        </p:nvSpPr>
        <p:spPr/>
        <p:txBody>
          <a:bodyPr/>
          <a:lstStyle/>
          <a:p>
            <a:fld id="{4ACEF711-59B1-47AA-B0BA-33B8C7FA8B18}" type="slidenum">
              <a:rPr lang="en-ZA" smtClean="0"/>
              <a:t>2</a:t>
            </a:fld>
            <a:endParaRPr lang="en-ZA"/>
          </a:p>
        </p:txBody>
      </p:sp>
      <p:sp>
        <p:nvSpPr>
          <p:cNvPr id="8195" name="Content Placeholder 2"/>
          <p:cNvSpPr>
            <a:spLocks noGrp="1"/>
          </p:cNvSpPr>
          <p:nvPr>
            <p:ph type="body" idx="1"/>
          </p:nvPr>
        </p:nvSpPr>
        <p:spPr>
          <a:xfrm>
            <a:off x="321187" y="920833"/>
            <a:ext cx="11457049" cy="5435517"/>
          </a:xfrm>
        </p:spPr>
        <p:txBody>
          <a:bodyPr>
            <a:normAutofit fontScale="77500" lnSpcReduction="20000"/>
          </a:bodyPr>
          <a:lstStyle/>
          <a:p>
            <a:pPr eaLnBrk="1" hangingPunct="1"/>
            <a:r>
              <a:rPr lang="en-ZA" altLang="en-US" dirty="0"/>
              <a:t>Trends in:</a:t>
            </a:r>
          </a:p>
          <a:p>
            <a:pPr lvl="1" eaLnBrk="1" hangingPunct="1"/>
            <a:r>
              <a:rPr lang="en-ZA" altLang="en-US" sz="2900" b="1" dirty="0"/>
              <a:t>Incidence</a:t>
            </a:r>
            <a:r>
              <a:rPr lang="en-ZA" altLang="en-US" sz="2900" dirty="0"/>
              <a:t> of influenza-like illness (ILI) and severe acute respiratory infection (SRI)</a:t>
            </a:r>
          </a:p>
          <a:p>
            <a:pPr lvl="1"/>
            <a:r>
              <a:rPr lang="en-ZA" sz="2900" dirty="0"/>
              <a:t>Relative </a:t>
            </a:r>
            <a:r>
              <a:rPr lang="en-ZA" sz="2900" b="1" dirty="0"/>
              <a:t>contribution</a:t>
            </a:r>
            <a:r>
              <a:rPr lang="en-ZA" sz="2900" dirty="0"/>
              <a:t> of important respiratory </a:t>
            </a:r>
            <a:r>
              <a:rPr lang="en-ZA" sz="2900" dirty="0" smtClean="0"/>
              <a:t>pathogens, </a:t>
            </a:r>
            <a:r>
              <a:rPr lang="en-ZA" sz="2900" dirty="0"/>
              <a:t>to the </a:t>
            </a:r>
            <a:r>
              <a:rPr lang="en-ZA" sz="2900" b="1" dirty="0"/>
              <a:t>syndrome</a:t>
            </a:r>
            <a:r>
              <a:rPr lang="en-ZA" sz="2900" dirty="0"/>
              <a:t> of pneumonia and influenza-like illness</a:t>
            </a:r>
            <a:endParaRPr lang="en-ZA" altLang="en-US" sz="2900" dirty="0"/>
          </a:p>
          <a:p>
            <a:r>
              <a:rPr lang="en-GB" altLang="en-US" dirty="0"/>
              <a:t>Estimate the </a:t>
            </a:r>
            <a:r>
              <a:rPr lang="en-GB" altLang="en-US" b="1" dirty="0"/>
              <a:t>burden of total </a:t>
            </a:r>
            <a:r>
              <a:rPr lang="en-GB" altLang="en-US" dirty="0"/>
              <a:t>and </a:t>
            </a:r>
            <a:r>
              <a:rPr lang="en-GB" altLang="en-US" b="1" dirty="0"/>
              <a:t>aetiology-specific</a:t>
            </a:r>
            <a:r>
              <a:rPr lang="en-GB" altLang="en-US" dirty="0"/>
              <a:t> ILI and pneumonia-related hospitalization and mortality in HIV-infected and -uninfected children and adults</a:t>
            </a:r>
            <a:endParaRPr lang="en-ZA" altLang="en-US" dirty="0"/>
          </a:p>
          <a:p>
            <a:pPr eaLnBrk="1" hangingPunct="1"/>
            <a:r>
              <a:rPr lang="en-ZA" altLang="en-US" dirty="0"/>
              <a:t>Epidemiologic </a:t>
            </a:r>
            <a:r>
              <a:rPr lang="en-ZA" altLang="en-US" b="1" dirty="0"/>
              <a:t>characteristics</a:t>
            </a:r>
            <a:r>
              <a:rPr lang="en-ZA" altLang="en-US" dirty="0"/>
              <a:t> of patients with respiratory illness</a:t>
            </a:r>
          </a:p>
          <a:p>
            <a:pPr eaLnBrk="1" hangingPunct="1"/>
            <a:r>
              <a:rPr lang="en-ZA" altLang="en-US" dirty="0"/>
              <a:t>Identify </a:t>
            </a:r>
            <a:r>
              <a:rPr lang="en-ZA" altLang="en-US" b="1" dirty="0"/>
              <a:t>risk</a:t>
            </a:r>
            <a:r>
              <a:rPr lang="en-ZA" altLang="en-US" dirty="0"/>
              <a:t> groups for severe disease</a:t>
            </a:r>
          </a:p>
          <a:p>
            <a:pPr lvl="0"/>
            <a:r>
              <a:rPr lang="en-ZA" sz="2900" dirty="0"/>
              <a:t>Determine the </a:t>
            </a:r>
            <a:r>
              <a:rPr lang="en-ZA" sz="2900" b="1" dirty="0"/>
              <a:t>seasonality </a:t>
            </a:r>
            <a:r>
              <a:rPr lang="en-ZA" sz="2900" dirty="0"/>
              <a:t>of influenza, respiratory syncytial virus (RSV) and SARS-CoV-2; and periodicity of </a:t>
            </a:r>
            <a:r>
              <a:rPr lang="en-ZA" sz="2900" i="1" dirty="0"/>
              <a:t>Bordetella pertussis</a:t>
            </a:r>
            <a:endParaRPr lang="en-ZA" altLang="en-US" sz="2900" dirty="0"/>
          </a:p>
          <a:p>
            <a:pPr eaLnBrk="1" hangingPunct="1"/>
            <a:r>
              <a:rPr lang="en-ZA" altLang="en-US" dirty="0"/>
              <a:t>Establish baseline for </a:t>
            </a:r>
            <a:r>
              <a:rPr lang="en-ZA" altLang="en-US" b="1" dirty="0"/>
              <a:t>outbreak detection </a:t>
            </a:r>
            <a:r>
              <a:rPr lang="en-ZA" altLang="en-US" dirty="0"/>
              <a:t>and detection of </a:t>
            </a:r>
            <a:r>
              <a:rPr lang="en-ZA" altLang="en-US" b="1" dirty="0"/>
              <a:t>novel respiratory viruses</a:t>
            </a:r>
          </a:p>
          <a:p>
            <a:pPr eaLnBrk="1" hangingPunct="1"/>
            <a:r>
              <a:rPr lang="en-GB" altLang="en-US" b="1" dirty="0"/>
              <a:t>Infrastructure</a:t>
            </a:r>
            <a:r>
              <a:rPr lang="en-GB" altLang="en-US" dirty="0"/>
              <a:t> for surveillance for emerging infections – laboratory and epidemiologic</a:t>
            </a:r>
          </a:p>
          <a:p>
            <a:r>
              <a:rPr lang="en-ZA" sz="2900" dirty="0"/>
              <a:t>Characterize annual circulating </a:t>
            </a:r>
            <a:r>
              <a:rPr lang="en-ZA" sz="2900" b="1" dirty="0"/>
              <a:t>influenza strains </a:t>
            </a:r>
            <a:r>
              <a:rPr lang="en-ZA" sz="2900" dirty="0"/>
              <a:t>to guide vaccine strain selection for the southern hemisphere influenza vaccine, identify drift from the annual vaccine and identify antiviral drug resistance </a:t>
            </a:r>
          </a:p>
          <a:p>
            <a:r>
              <a:rPr lang="en-GB" sz="2900" dirty="0"/>
              <a:t>Assess </a:t>
            </a:r>
            <a:r>
              <a:rPr lang="en-GB" sz="2900" b="1" dirty="0"/>
              <a:t>vaccine effectiveness </a:t>
            </a:r>
            <a:r>
              <a:rPr lang="en-GB" sz="2900" dirty="0"/>
              <a:t>for influenza, </a:t>
            </a:r>
            <a:r>
              <a:rPr lang="en-GB" sz="2900" i="1" dirty="0"/>
              <a:t>B</a:t>
            </a:r>
            <a:r>
              <a:rPr lang="en-GB" sz="2900" i="1" dirty="0" smtClean="0"/>
              <a:t>. pertussis</a:t>
            </a:r>
            <a:r>
              <a:rPr lang="en-GB" sz="2900" dirty="0" smtClean="0"/>
              <a:t> </a:t>
            </a:r>
            <a:r>
              <a:rPr lang="en-GB" sz="2900" dirty="0"/>
              <a:t>and </a:t>
            </a:r>
            <a:r>
              <a:rPr lang="en-GB" sz="2900" dirty="0" smtClean="0"/>
              <a:t>SARS-CoV-2 </a:t>
            </a:r>
            <a:endParaRPr lang="en-ZA" sz="2900" dirty="0"/>
          </a:p>
        </p:txBody>
      </p:sp>
    </p:spTree>
    <p:extLst>
      <p:ext uri="{BB962C8B-B14F-4D97-AF65-F5344CB8AC3E}">
        <p14:creationId xmlns:p14="http://schemas.microsoft.com/office/powerpoint/2010/main" val="3192949181"/>
      </p:ext>
    </p:extLst>
  </p:cSld>
  <p:clrMapOvr>
    <a:masterClrMapping/>
  </p:clrMapOvr>
  <p:transition>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ACEF711-59B1-47AA-B0BA-33B8C7FA8B18}" type="slidenum">
              <a:rPr lang="en-ZA" smtClean="0"/>
              <a:t>20</a:t>
            </a:fld>
            <a:endParaRPr lang="en-ZA"/>
          </a:p>
        </p:txBody>
      </p:sp>
      <p:sp>
        <p:nvSpPr>
          <p:cNvPr id="6" name="Title 5"/>
          <p:cNvSpPr>
            <a:spLocks noGrp="1"/>
          </p:cNvSpPr>
          <p:nvPr>
            <p:ph type="title"/>
          </p:nvPr>
        </p:nvSpPr>
        <p:spPr>
          <a:xfrm>
            <a:off x="321188" y="110963"/>
            <a:ext cx="10919401" cy="644681"/>
          </a:xfrm>
        </p:spPr>
        <p:txBody>
          <a:bodyPr>
            <a:normAutofit fontScale="90000"/>
          </a:bodyPr>
          <a:lstStyle/>
          <a:p>
            <a:r>
              <a:rPr lang="en-US" sz="2600" b="1" dirty="0"/>
              <a:t>Factors associated with RSV-associated hospitalization among children &lt;5 years of age, at two sites, South Africa, 2012–2018</a:t>
            </a:r>
          </a:p>
        </p:txBody>
      </p:sp>
      <p:graphicFrame>
        <p:nvGraphicFramePr>
          <p:cNvPr id="3" name="Table 2"/>
          <p:cNvGraphicFramePr>
            <a:graphicFrameLocks noGrp="1"/>
          </p:cNvGraphicFramePr>
          <p:nvPr>
            <p:extLst>
              <p:ext uri="{D42A27DB-BD31-4B8C-83A1-F6EECF244321}">
                <p14:modId xmlns:p14="http://schemas.microsoft.com/office/powerpoint/2010/main" val="2204269478"/>
              </p:ext>
            </p:extLst>
          </p:nvPr>
        </p:nvGraphicFramePr>
        <p:xfrm>
          <a:off x="125844" y="953483"/>
          <a:ext cx="11183385" cy="5852160"/>
        </p:xfrm>
        <a:graphic>
          <a:graphicData uri="http://schemas.openxmlformats.org/drawingml/2006/table">
            <a:tbl>
              <a:tblPr firstRow="1" firstCol="1" bandRow="1">
                <a:tableStyleId>{F5AB1C69-6EDB-4FF4-983F-18BD219EF322}</a:tableStyleId>
              </a:tblPr>
              <a:tblGrid>
                <a:gridCol w="2842215">
                  <a:extLst>
                    <a:ext uri="{9D8B030D-6E8A-4147-A177-3AD203B41FA5}">
                      <a16:colId xmlns:a16="http://schemas.microsoft.com/office/drawing/2014/main" val="1901975060"/>
                    </a:ext>
                  </a:extLst>
                </a:gridCol>
                <a:gridCol w="1141190">
                  <a:extLst>
                    <a:ext uri="{9D8B030D-6E8A-4147-A177-3AD203B41FA5}">
                      <a16:colId xmlns:a16="http://schemas.microsoft.com/office/drawing/2014/main" val="1626542036"/>
                    </a:ext>
                  </a:extLst>
                </a:gridCol>
                <a:gridCol w="1872188">
                  <a:extLst>
                    <a:ext uri="{9D8B030D-6E8A-4147-A177-3AD203B41FA5}">
                      <a16:colId xmlns:a16="http://schemas.microsoft.com/office/drawing/2014/main" val="4228051191"/>
                    </a:ext>
                  </a:extLst>
                </a:gridCol>
                <a:gridCol w="1353727">
                  <a:extLst>
                    <a:ext uri="{9D8B030D-6E8A-4147-A177-3AD203B41FA5}">
                      <a16:colId xmlns:a16="http://schemas.microsoft.com/office/drawing/2014/main" val="2433295035"/>
                    </a:ext>
                  </a:extLst>
                </a:gridCol>
                <a:gridCol w="752382">
                  <a:extLst>
                    <a:ext uri="{9D8B030D-6E8A-4147-A177-3AD203B41FA5}">
                      <a16:colId xmlns:a16="http://schemas.microsoft.com/office/drawing/2014/main" val="2533179864"/>
                    </a:ext>
                  </a:extLst>
                </a:gridCol>
                <a:gridCol w="2376296">
                  <a:extLst>
                    <a:ext uri="{9D8B030D-6E8A-4147-A177-3AD203B41FA5}">
                      <a16:colId xmlns:a16="http://schemas.microsoft.com/office/drawing/2014/main" val="2396693246"/>
                    </a:ext>
                  </a:extLst>
                </a:gridCol>
                <a:gridCol w="845387">
                  <a:extLst>
                    <a:ext uri="{9D8B030D-6E8A-4147-A177-3AD203B41FA5}">
                      <a16:colId xmlns:a16="http://schemas.microsoft.com/office/drawing/2014/main" val="292162962"/>
                    </a:ext>
                  </a:extLst>
                </a:gridCol>
              </a:tblGrid>
              <a:tr h="365062">
                <a:tc rowSpan="2">
                  <a:txBody>
                    <a:bodyPr/>
                    <a:lstStyle/>
                    <a:p>
                      <a:pPr algn="ctr">
                        <a:lnSpc>
                          <a:spcPct val="200000"/>
                        </a:lnSpc>
                        <a:spcAft>
                          <a:spcPts val="0"/>
                        </a:spcAft>
                      </a:pPr>
                      <a:r>
                        <a:rPr lang="en-US" sz="1200" dirty="0">
                          <a:effectLst/>
                        </a:rPr>
                        <a:t>Variables</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rowSpan="2">
                  <a:txBody>
                    <a:bodyPr/>
                    <a:lstStyle/>
                    <a:p>
                      <a:pPr algn="ctr">
                        <a:lnSpc>
                          <a:spcPct val="200000"/>
                        </a:lnSpc>
                        <a:spcAft>
                          <a:spcPts val="0"/>
                        </a:spcAft>
                      </a:pPr>
                      <a:r>
                        <a:rPr lang="en-US" sz="1200" dirty="0">
                          <a:effectLst/>
                        </a:rPr>
                        <a:t>RSV-associated</a:t>
                      </a:r>
                    </a:p>
                    <a:p>
                      <a:pPr algn="ctr">
                        <a:lnSpc>
                          <a:spcPct val="200000"/>
                        </a:lnSpc>
                        <a:spcAft>
                          <a:spcPts val="0"/>
                        </a:spcAft>
                      </a:pPr>
                      <a:r>
                        <a:rPr lang="en-US" sz="1200" dirty="0">
                          <a:effectLst/>
                        </a:rPr>
                        <a:t>ILI</a:t>
                      </a:r>
                    </a:p>
                    <a:p>
                      <a:pPr algn="ctr">
                        <a:lnSpc>
                          <a:spcPct val="200000"/>
                        </a:lnSpc>
                        <a:spcAft>
                          <a:spcPts val="0"/>
                        </a:spcAft>
                      </a:pPr>
                      <a:r>
                        <a:rPr lang="en-US" sz="1200" dirty="0">
                          <a:effectLst/>
                        </a:rPr>
                        <a:t>n/N (%)</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rowSpan="2">
                  <a:txBody>
                    <a:bodyPr/>
                    <a:lstStyle/>
                    <a:p>
                      <a:pPr algn="ctr">
                        <a:lnSpc>
                          <a:spcPct val="200000"/>
                        </a:lnSpc>
                        <a:spcAft>
                          <a:spcPts val="0"/>
                        </a:spcAft>
                      </a:pPr>
                      <a:r>
                        <a:rPr lang="en-US" sz="1200" dirty="0">
                          <a:effectLst/>
                        </a:rPr>
                        <a:t>RSV-associated</a:t>
                      </a:r>
                    </a:p>
                    <a:p>
                      <a:pPr algn="ctr">
                        <a:lnSpc>
                          <a:spcPct val="200000"/>
                        </a:lnSpc>
                        <a:spcAft>
                          <a:spcPts val="0"/>
                        </a:spcAft>
                      </a:pPr>
                      <a:r>
                        <a:rPr lang="en-US" sz="1200" dirty="0">
                          <a:effectLst/>
                        </a:rPr>
                        <a:t>SARI</a:t>
                      </a:r>
                    </a:p>
                    <a:p>
                      <a:pPr algn="ctr">
                        <a:lnSpc>
                          <a:spcPct val="200000"/>
                        </a:lnSpc>
                        <a:spcAft>
                          <a:spcPts val="0"/>
                        </a:spcAft>
                      </a:pPr>
                      <a:r>
                        <a:rPr lang="en-US" sz="1200" dirty="0">
                          <a:effectLst/>
                        </a:rPr>
                        <a:t>n/N (%)</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gridSpan="2">
                  <a:txBody>
                    <a:bodyPr/>
                    <a:lstStyle/>
                    <a:p>
                      <a:pPr algn="ctr">
                        <a:lnSpc>
                          <a:spcPct val="200000"/>
                        </a:lnSpc>
                        <a:spcAft>
                          <a:spcPts val="0"/>
                        </a:spcAft>
                      </a:pPr>
                      <a:r>
                        <a:rPr lang="en-US" sz="1200" dirty="0">
                          <a:effectLst/>
                        </a:rPr>
                        <a:t>Univariate analysis</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hMerge="1">
                  <a:txBody>
                    <a:bodyPr/>
                    <a:lstStyle/>
                    <a:p>
                      <a:endParaRPr lang="en-US"/>
                    </a:p>
                  </a:txBody>
                  <a:tcPr/>
                </a:tc>
                <a:tc gridSpan="2">
                  <a:txBody>
                    <a:bodyPr/>
                    <a:lstStyle/>
                    <a:p>
                      <a:pPr algn="ctr">
                        <a:lnSpc>
                          <a:spcPct val="200000"/>
                        </a:lnSpc>
                        <a:spcAft>
                          <a:spcPts val="0"/>
                        </a:spcAft>
                      </a:pPr>
                      <a:r>
                        <a:rPr lang="en-US" sz="1200" dirty="0">
                          <a:effectLst/>
                        </a:rPr>
                        <a:t>Multivariable analysis</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hMerge="1">
                  <a:txBody>
                    <a:bodyPr/>
                    <a:lstStyle/>
                    <a:p>
                      <a:endParaRPr lang="en-US"/>
                    </a:p>
                  </a:txBody>
                  <a:tcPr/>
                </a:tc>
                <a:extLst>
                  <a:ext uri="{0D108BD9-81ED-4DB2-BD59-A6C34878D82A}">
                    <a16:rowId xmlns:a16="http://schemas.microsoft.com/office/drawing/2014/main" val="703617995"/>
                  </a:ext>
                </a:extLst>
              </a:tr>
              <a:tr h="109518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lnSpc>
                          <a:spcPct val="200000"/>
                        </a:lnSpc>
                        <a:spcAft>
                          <a:spcPts val="0"/>
                        </a:spcAft>
                      </a:pPr>
                      <a:r>
                        <a:rPr lang="en-US" sz="1200">
                          <a:effectLst/>
                        </a:rPr>
                        <a:t>Odds ratio</a:t>
                      </a:r>
                    </a:p>
                    <a:p>
                      <a:pPr algn="ctr">
                        <a:lnSpc>
                          <a:spcPct val="200000"/>
                        </a:lnSpc>
                        <a:spcAft>
                          <a:spcPts val="0"/>
                        </a:spcAft>
                      </a:pPr>
                      <a:r>
                        <a:rPr lang="en-US" sz="1200">
                          <a:effectLst/>
                        </a:rPr>
                        <a:t>(95% CI)</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a:effectLst/>
                        </a:rPr>
                        <a:t>p</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dirty="0">
                          <a:effectLst/>
                        </a:rPr>
                        <a:t>Adjusted</a:t>
                      </a:r>
                    </a:p>
                    <a:p>
                      <a:pPr algn="ctr">
                        <a:lnSpc>
                          <a:spcPct val="200000"/>
                        </a:lnSpc>
                        <a:spcAft>
                          <a:spcPts val="0"/>
                        </a:spcAft>
                      </a:pPr>
                      <a:r>
                        <a:rPr lang="en-US" sz="1200" dirty="0">
                          <a:effectLst/>
                        </a:rPr>
                        <a:t>odds ratio</a:t>
                      </a:r>
                    </a:p>
                    <a:p>
                      <a:pPr algn="ctr">
                        <a:lnSpc>
                          <a:spcPct val="200000"/>
                        </a:lnSpc>
                        <a:spcAft>
                          <a:spcPts val="0"/>
                        </a:spcAft>
                      </a:pPr>
                      <a:r>
                        <a:rPr lang="en-US" sz="1200" dirty="0">
                          <a:effectLst/>
                        </a:rPr>
                        <a:t>(95% CI)</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dirty="0">
                          <a:effectLst/>
                        </a:rPr>
                        <a:t>p</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extLst>
                  <a:ext uri="{0D108BD9-81ED-4DB2-BD59-A6C34878D82A}">
                    <a16:rowId xmlns:a16="http://schemas.microsoft.com/office/drawing/2014/main" val="4155743702"/>
                  </a:ext>
                </a:extLst>
              </a:tr>
              <a:tr h="365062">
                <a:tc>
                  <a:txBody>
                    <a:bodyPr/>
                    <a:lstStyle/>
                    <a:p>
                      <a:pPr algn="just">
                        <a:lnSpc>
                          <a:spcPct val="200000"/>
                        </a:lnSpc>
                        <a:spcAft>
                          <a:spcPts val="0"/>
                        </a:spcAft>
                      </a:pPr>
                      <a:r>
                        <a:rPr lang="en-US" sz="1200">
                          <a:effectLst/>
                        </a:rPr>
                        <a:t> </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dirty="0" smtClean="0">
                          <a:effectLst/>
                        </a:rPr>
                        <a:t>N=317 (DR=11%)</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dirty="0" smtClean="0">
                          <a:effectLst/>
                        </a:rPr>
                        <a:t>N=762 (DR=25%)</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dirty="0">
                          <a:effectLst/>
                        </a:rPr>
                        <a:t> </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dirty="0">
                          <a:effectLst/>
                        </a:rPr>
                        <a:t> </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dirty="0">
                          <a:effectLst/>
                        </a:rPr>
                        <a:t> </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a:effectLst/>
                        </a:rPr>
                        <a:t> </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extLst>
                  <a:ext uri="{0D108BD9-81ED-4DB2-BD59-A6C34878D82A}">
                    <a16:rowId xmlns:a16="http://schemas.microsoft.com/office/drawing/2014/main" val="260545592"/>
                  </a:ext>
                </a:extLst>
              </a:tr>
              <a:tr h="365062">
                <a:tc>
                  <a:txBody>
                    <a:bodyPr/>
                    <a:lstStyle/>
                    <a:p>
                      <a:pPr algn="just">
                        <a:lnSpc>
                          <a:spcPct val="200000"/>
                        </a:lnSpc>
                        <a:spcAft>
                          <a:spcPts val="0"/>
                        </a:spcAft>
                      </a:pPr>
                      <a:r>
                        <a:rPr lang="en-US" sz="1200">
                          <a:effectLst/>
                        </a:rPr>
                        <a:t>Age (in months)</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dirty="0">
                          <a:effectLst/>
                        </a:rPr>
                        <a:t> </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dirty="0">
                          <a:effectLst/>
                        </a:rPr>
                        <a:t> </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a:effectLst/>
                        </a:rPr>
                        <a:t> </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dirty="0">
                          <a:effectLst/>
                        </a:rPr>
                        <a:t> </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dirty="0">
                          <a:effectLst/>
                        </a:rPr>
                        <a:t> </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dirty="0">
                          <a:effectLst/>
                        </a:rPr>
                        <a:t> </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extLst>
                  <a:ext uri="{0D108BD9-81ED-4DB2-BD59-A6C34878D82A}">
                    <a16:rowId xmlns:a16="http://schemas.microsoft.com/office/drawing/2014/main" val="2530458535"/>
                  </a:ext>
                </a:extLst>
              </a:tr>
              <a:tr h="365062">
                <a:tc>
                  <a:txBody>
                    <a:bodyPr/>
                    <a:lstStyle/>
                    <a:p>
                      <a:pPr algn="just">
                        <a:lnSpc>
                          <a:spcPct val="200000"/>
                        </a:lnSpc>
                        <a:spcAft>
                          <a:spcPts val="0"/>
                        </a:spcAft>
                      </a:pPr>
                      <a:r>
                        <a:rPr lang="en-US" sz="1200" dirty="0">
                          <a:effectLst/>
                        </a:rPr>
                        <a:t>       </a:t>
                      </a:r>
                      <a:r>
                        <a:rPr lang="en-US" sz="1200" dirty="0" smtClean="0">
                          <a:effectLst/>
                        </a:rPr>
                        <a:t>&lt;</a:t>
                      </a:r>
                      <a:r>
                        <a:rPr lang="en-US" sz="1200" dirty="0">
                          <a:effectLst/>
                        </a:rPr>
                        <a:t>2</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dirty="0">
                          <a:effectLst/>
                        </a:rPr>
                        <a:t>9/317 (3)</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dirty="0">
                          <a:effectLst/>
                        </a:rPr>
                        <a:t>190/762 (25)</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a:effectLst/>
                        </a:rPr>
                        <a:t>40.7 (19.3–85.6)</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a:effectLst/>
                        </a:rPr>
                        <a:t>&lt;0.001</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a:effectLst/>
                        </a:rPr>
                        <a:t>54.4 (23.5–125.8)</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a:effectLst/>
                        </a:rPr>
                        <a:t>&lt;0.001</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extLst>
                  <a:ext uri="{0D108BD9-81ED-4DB2-BD59-A6C34878D82A}">
                    <a16:rowId xmlns:a16="http://schemas.microsoft.com/office/drawing/2014/main" val="3790939797"/>
                  </a:ext>
                </a:extLst>
              </a:tr>
              <a:tr h="365062">
                <a:tc>
                  <a:txBody>
                    <a:bodyPr/>
                    <a:lstStyle/>
                    <a:p>
                      <a:pPr algn="just">
                        <a:lnSpc>
                          <a:spcPct val="200000"/>
                        </a:lnSpc>
                        <a:spcAft>
                          <a:spcPts val="0"/>
                        </a:spcAft>
                      </a:pPr>
                      <a:r>
                        <a:rPr lang="en-US" sz="1200">
                          <a:effectLst/>
                        </a:rPr>
                        <a:t>        2</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a:effectLst/>
                        </a:rPr>
                        <a:t>18/317 (6)</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dirty="0">
                          <a:effectLst/>
                        </a:rPr>
                        <a:t>92/762 (12)</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dirty="0">
                          <a:effectLst/>
                        </a:rPr>
                        <a:t>9.9 (5.4–17.9)</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a:effectLst/>
                        </a:rPr>
                        <a:t>&lt;0.001</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a:effectLst/>
                        </a:rPr>
                        <a:t>12.0 (6.2–23.1)</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dirty="0">
                          <a:effectLst/>
                        </a:rPr>
                        <a:t>&lt;0.001</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extLst>
                  <a:ext uri="{0D108BD9-81ED-4DB2-BD59-A6C34878D82A}">
                    <a16:rowId xmlns:a16="http://schemas.microsoft.com/office/drawing/2014/main" val="3561094534"/>
                  </a:ext>
                </a:extLst>
              </a:tr>
              <a:tr h="365062">
                <a:tc>
                  <a:txBody>
                    <a:bodyPr/>
                    <a:lstStyle/>
                    <a:p>
                      <a:pPr algn="just">
                        <a:lnSpc>
                          <a:spcPct val="200000"/>
                        </a:lnSpc>
                        <a:spcAft>
                          <a:spcPts val="0"/>
                        </a:spcAft>
                      </a:pPr>
                      <a:r>
                        <a:rPr lang="en-US" sz="1200">
                          <a:effectLst/>
                        </a:rPr>
                        <a:t>        3–5</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a:effectLst/>
                        </a:rPr>
                        <a:t>40/317 (13)</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dirty="0">
                          <a:effectLst/>
                        </a:rPr>
                        <a:t>176/762 (23)</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dirty="0">
                          <a:effectLst/>
                        </a:rPr>
                        <a:t>8.5 (5.3–13.6)</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a:effectLst/>
                        </a:rPr>
                        <a:t>&lt;0.001</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a:effectLst/>
                        </a:rPr>
                        <a:t>9.6 (5.8 –16.0)</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a:effectLst/>
                        </a:rPr>
                        <a:t>&lt;0.001</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extLst>
                  <a:ext uri="{0D108BD9-81ED-4DB2-BD59-A6C34878D82A}">
                    <a16:rowId xmlns:a16="http://schemas.microsoft.com/office/drawing/2014/main" val="3241548010"/>
                  </a:ext>
                </a:extLst>
              </a:tr>
              <a:tr h="365062">
                <a:tc>
                  <a:txBody>
                    <a:bodyPr/>
                    <a:lstStyle/>
                    <a:p>
                      <a:pPr algn="just">
                        <a:lnSpc>
                          <a:spcPct val="200000"/>
                        </a:lnSpc>
                        <a:spcAft>
                          <a:spcPts val="0"/>
                        </a:spcAft>
                      </a:pPr>
                      <a:r>
                        <a:rPr lang="en-US" sz="1200">
                          <a:effectLst/>
                        </a:rPr>
                        <a:t>        6–11</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a:effectLst/>
                        </a:rPr>
                        <a:t>73/317 (23)</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a:effectLst/>
                        </a:rPr>
                        <a:t>145/762 (19)</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dirty="0">
                          <a:effectLst/>
                        </a:rPr>
                        <a:t>3.8 (2.5–5.9)</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a:effectLst/>
                        </a:rPr>
                        <a:t>&lt;0.001</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a:effectLst/>
                        </a:rPr>
                        <a:t>4.0 (2.5–6.4)</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a:effectLst/>
                        </a:rPr>
                        <a:t>&lt;0.001</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extLst>
                  <a:ext uri="{0D108BD9-81ED-4DB2-BD59-A6C34878D82A}">
                    <a16:rowId xmlns:a16="http://schemas.microsoft.com/office/drawing/2014/main" val="241308147"/>
                  </a:ext>
                </a:extLst>
              </a:tr>
              <a:tr h="365062">
                <a:tc>
                  <a:txBody>
                    <a:bodyPr/>
                    <a:lstStyle/>
                    <a:p>
                      <a:pPr algn="just">
                        <a:lnSpc>
                          <a:spcPct val="200000"/>
                        </a:lnSpc>
                        <a:spcAft>
                          <a:spcPts val="0"/>
                        </a:spcAft>
                      </a:pPr>
                      <a:r>
                        <a:rPr lang="en-US" sz="1200">
                          <a:effectLst/>
                        </a:rPr>
                        <a:t>        12–23</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a:effectLst/>
                        </a:rPr>
                        <a:t>71/317 (25)</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a:effectLst/>
                        </a:rPr>
                        <a:t>104/762 (14)</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dirty="0">
                          <a:effectLst/>
                        </a:rPr>
                        <a:t>2.8 (1.8–4.4)</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dirty="0">
                          <a:effectLst/>
                        </a:rPr>
                        <a:t>&lt;0.001</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a:effectLst/>
                        </a:rPr>
                        <a:t>3.1 (1.9–5.1)</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a:effectLst/>
                        </a:rPr>
                        <a:t>&lt;0.001</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extLst>
                  <a:ext uri="{0D108BD9-81ED-4DB2-BD59-A6C34878D82A}">
                    <a16:rowId xmlns:a16="http://schemas.microsoft.com/office/drawing/2014/main" val="543776800"/>
                  </a:ext>
                </a:extLst>
              </a:tr>
              <a:tr h="365062">
                <a:tc>
                  <a:txBody>
                    <a:bodyPr/>
                    <a:lstStyle/>
                    <a:p>
                      <a:pPr algn="just">
                        <a:lnSpc>
                          <a:spcPct val="200000"/>
                        </a:lnSpc>
                        <a:spcAft>
                          <a:spcPts val="0"/>
                        </a:spcAft>
                      </a:pPr>
                      <a:r>
                        <a:rPr lang="en-US" sz="1200">
                          <a:effectLst/>
                        </a:rPr>
                        <a:t>        24–59</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a:effectLst/>
                        </a:rPr>
                        <a:t>106/317 (33)</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a:effectLst/>
                        </a:rPr>
                        <a:t>55/762 (7)</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a:effectLst/>
                        </a:rPr>
                        <a:t>Reference</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dirty="0">
                          <a:effectLst/>
                        </a:rPr>
                        <a:t> </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dirty="0">
                          <a:effectLst/>
                        </a:rPr>
                        <a:t>Reference</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a:effectLst/>
                        </a:rPr>
                        <a:t> </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extLst>
                  <a:ext uri="{0D108BD9-81ED-4DB2-BD59-A6C34878D82A}">
                    <a16:rowId xmlns:a16="http://schemas.microsoft.com/office/drawing/2014/main" val="2851384934"/>
                  </a:ext>
                </a:extLst>
              </a:tr>
              <a:tr h="365062">
                <a:tc>
                  <a:txBody>
                    <a:bodyPr/>
                    <a:lstStyle/>
                    <a:p>
                      <a:pPr algn="just">
                        <a:lnSpc>
                          <a:spcPct val="200000"/>
                        </a:lnSpc>
                        <a:spcAft>
                          <a:spcPts val="0"/>
                        </a:spcAft>
                      </a:pPr>
                      <a:r>
                        <a:rPr lang="en-US" sz="1200" dirty="0">
                          <a:effectLst/>
                        </a:rPr>
                        <a:t>Any underlying medical condition</a:t>
                      </a:r>
                      <a:r>
                        <a:rPr lang="en-US" sz="1200" baseline="30000" dirty="0">
                          <a:effectLst/>
                        </a:rPr>
                        <a:t>1</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dirty="0">
                          <a:effectLst/>
                        </a:rPr>
                        <a:t>46/316 (15)</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dirty="0">
                          <a:effectLst/>
                        </a:rPr>
                        <a:t>197/762 (26)</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a:effectLst/>
                        </a:rPr>
                        <a:t>2.0 (1.4–2.9)</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dirty="0">
                          <a:effectLst/>
                        </a:rPr>
                        <a:t>&lt;0.001</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dirty="0">
                          <a:effectLst/>
                        </a:rPr>
                        <a:t> </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dirty="0">
                          <a:effectLst/>
                        </a:rPr>
                        <a:t> </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extLst>
                  <a:ext uri="{0D108BD9-81ED-4DB2-BD59-A6C34878D82A}">
                    <a16:rowId xmlns:a16="http://schemas.microsoft.com/office/drawing/2014/main" val="261246838"/>
                  </a:ext>
                </a:extLst>
              </a:tr>
              <a:tr h="365062">
                <a:tc>
                  <a:txBody>
                    <a:bodyPr/>
                    <a:lstStyle/>
                    <a:p>
                      <a:pPr algn="just">
                        <a:lnSpc>
                          <a:spcPct val="200000"/>
                        </a:lnSpc>
                        <a:spcAft>
                          <a:spcPts val="0"/>
                        </a:spcAft>
                      </a:pPr>
                      <a:r>
                        <a:rPr lang="en-US" sz="1200" dirty="0">
                          <a:effectLst/>
                        </a:rPr>
                        <a:t>        Malnutrition</a:t>
                      </a:r>
                      <a:r>
                        <a:rPr lang="en-US" sz="1200" baseline="30000" dirty="0">
                          <a:effectLst/>
                        </a:rPr>
                        <a:t> </a:t>
                      </a:r>
                      <a:r>
                        <a:rPr lang="en-US" sz="1200" dirty="0">
                          <a:effectLst/>
                        </a:rPr>
                        <a:t> </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a:effectLst/>
                        </a:rPr>
                        <a:t>25/305 (8)</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a:effectLst/>
                        </a:rPr>
                        <a:t>119/757 (16)</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a:effectLst/>
                        </a:rPr>
                        <a:t>2.1 (1.3–3.3)</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dirty="0">
                          <a:effectLst/>
                        </a:rPr>
                        <a:t>&lt;0.001</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dirty="0">
                          <a:effectLst/>
                        </a:rPr>
                        <a:t>1.9 (1.2–3.2)</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dirty="0">
                          <a:effectLst/>
                        </a:rPr>
                        <a:t>0.014</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extLst>
                  <a:ext uri="{0D108BD9-81ED-4DB2-BD59-A6C34878D82A}">
                    <a16:rowId xmlns:a16="http://schemas.microsoft.com/office/drawing/2014/main" val="1809205380"/>
                  </a:ext>
                </a:extLst>
              </a:tr>
              <a:tr h="365062">
                <a:tc>
                  <a:txBody>
                    <a:bodyPr/>
                    <a:lstStyle/>
                    <a:p>
                      <a:pPr algn="just">
                        <a:lnSpc>
                          <a:spcPct val="200000"/>
                        </a:lnSpc>
                        <a:spcAft>
                          <a:spcPts val="0"/>
                        </a:spcAft>
                      </a:pPr>
                      <a:r>
                        <a:rPr lang="en-US" sz="1200">
                          <a:effectLst/>
                        </a:rPr>
                        <a:t>        Prematurity&lt;37 weeks (vs ≥37 weeks)</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dirty="0">
                          <a:effectLst/>
                        </a:rPr>
                        <a:t>15/316 (5)</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dirty="0">
                          <a:effectLst/>
                        </a:rPr>
                        <a:t>91/762 (12)</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dirty="0">
                          <a:effectLst/>
                        </a:rPr>
                        <a:t>2.7 (1.6–4.8)</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dirty="0">
                          <a:effectLst/>
                        </a:rPr>
                        <a:t>&lt;0.001</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a:effectLst/>
                        </a:rPr>
                        <a:t>2.4 (1.3–4.6)</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dirty="0">
                          <a:effectLst/>
                        </a:rPr>
                        <a:t>0.007</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extLst>
                  <a:ext uri="{0D108BD9-81ED-4DB2-BD59-A6C34878D82A}">
                    <a16:rowId xmlns:a16="http://schemas.microsoft.com/office/drawing/2014/main" val="1927480450"/>
                  </a:ext>
                </a:extLst>
              </a:tr>
              <a:tr h="365062">
                <a:tc>
                  <a:txBody>
                    <a:bodyPr/>
                    <a:lstStyle/>
                    <a:p>
                      <a:pPr algn="just">
                        <a:lnSpc>
                          <a:spcPct val="200000"/>
                        </a:lnSpc>
                        <a:spcAft>
                          <a:spcPts val="0"/>
                        </a:spcAft>
                      </a:pPr>
                      <a:r>
                        <a:rPr lang="en-US" sz="1200" dirty="0">
                          <a:effectLst/>
                        </a:rPr>
                        <a:t>HIV infection</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a:effectLst/>
                        </a:rPr>
                        <a:t>2/304 (1)</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a:effectLst/>
                        </a:rPr>
                        <a:t>25/725 (4)</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a:effectLst/>
                        </a:rPr>
                        <a:t>5.4 (1.3–22.9)</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a:effectLst/>
                        </a:rPr>
                        <a:t>0.004</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a:effectLst/>
                        </a:rPr>
                        <a:t>22.5 (2.9–174.3)</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tc>
                  <a:txBody>
                    <a:bodyPr/>
                    <a:lstStyle/>
                    <a:p>
                      <a:pPr algn="ctr">
                        <a:lnSpc>
                          <a:spcPct val="200000"/>
                        </a:lnSpc>
                        <a:spcAft>
                          <a:spcPts val="0"/>
                        </a:spcAft>
                      </a:pPr>
                      <a:r>
                        <a:rPr lang="en-US" sz="1200" dirty="0">
                          <a:effectLst/>
                        </a:rPr>
                        <a:t>0.003</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30595" marR="30595" marT="0" marB="0"/>
                </a:tc>
                <a:extLst>
                  <a:ext uri="{0D108BD9-81ED-4DB2-BD59-A6C34878D82A}">
                    <a16:rowId xmlns:a16="http://schemas.microsoft.com/office/drawing/2014/main" val="1837996844"/>
                  </a:ext>
                </a:extLst>
              </a:tr>
            </a:tbl>
          </a:graphicData>
        </a:graphic>
      </p:graphicFrame>
      <p:sp>
        <p:nvSpPr>
          <p:cNvPr id="8" name="TextBox 7"/>
          <p:cNvSpPr txBox="1"/>
          <p:nvPr/>
        </p:nvSpPr>
        <p:spPr>
          <a:xfrm>
            <a:off x="9410964" y="584151"/>
            <a:ext cx="2024109" cy="369332"/>
          </a:xfrm>
          <a:prstGeom prst="rect">
            <a:avLst/>
          </a:prstGeom>
          <a:noFill/>
        </p:spPr>
        <p:txBody>
          <a:bodyPr wrap="square" rtlCol="0">
            <a:spAutoFit/>
          </a:bodyPr>
          <a:lstStyle/>
          <a:p>
            <a:r>
              <a:rPr lang="en-US" dirty="0" smtClean="0"/>
              <a:t>J Moyes</a:t>
            </a:r>
            <a:endParaRPr lang="en-US" dirty="0"/>
          </a:p>
        </p:txBody>
      </p:sp>
    </p:spTree>
    <p:extLst>
      <p:ext uri="{BB962C8B-B14F-4D97-AF65-F5344CB8AC3E}">
        <p14:creationId xmlns:p14="http://schemas.microsoft.com/office/powerpoint/2010/main" val="38400815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93915" y="345672"/>
            <a:ext cx="9281160" cy="2418814"/>
          </a:xfrm>
          <a:prstGeom prst="rect">
            <a:avLst/>
          </a:prstGeom>
        </p:spPr>
      </p:pic>
      <p:sp>
        <p:nvSpPr>
          <p:cNvPr id="7" name="TextBox 6"/>
          <p:cNvSpPr txBox="1"/>
          <p:nvPr/>
        </p:nvSpPr>
        <p:spPr>
          <a:xfrm>
            <a:off x="563305" y="3145313"/>
            <a:ext cx="11179834"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t>5.6% </a:t>
            </a:r>
            <a:r>
              <a:rPr lang="en-US" sz="2000" dirty="0"/>
              <a:t>positive for </a:t>
            </a:r>
            <a:r>
              <a:rPr lang="en-US" sz="2000" dirty="0" smtClean="0"/>
              <a:t>influenza, 23.9% </a:t>
            </a:r>
            <a:r>
              <a:rPr lang="en-US" sz="2000" dirty="0"/>
              <a:t>for </a:t>
            </a:r>
            <a:r>
              <a:rPr lang="en-US" sz="2000" dirty="0" smtClean="0"/>
              <a:t>RSV</a:t>
            </a:r>
          </a:p>
          <a:p>
            <a:pPr marL="285750" indent="-285750">
              <a:buFont typeface="Arial" panose="020B0604020202020204" pitchFamily="34" charset="0"/>
              <a:buChar char="•"/>
            </a:pPr>
            <a:r>
              <a:rPr lang="en-US" sz="2000" dirty="0" smtClean="0"/>
              <a:t>Median </a:t>
            </a:r>
            <a:r>
              <a:rPr lang="en-US" sz="2000" dirty="0"/>
              <a:t>age of children hospitalized with </a:t>
            </a:r>
            <a:r>
              <a:rPr lang="en-US" sz="2000" b="1" dirty="0" smtClean="0"/>
              <a:t>influenza= </a:t>
            </a:r>
            <a:r>
              <a:rPr lang="en-US" sz="2000" b="1" dirty="0"/>
              <a:t>13.9 months vs 4.4 months for RSV </a:t>
            </a:r>
            <a:r>
              <a:rPr lang="en-US" sz="2000" dirty="0"/>
              <a:t>(P &lt; .01</a:t>
            </a:r>
            <a:r>
              <a:rPr lang="en-US" sz="2000" dirty="0" smtClean="0"/>
              <a:t>)</a:t>
            </a:r>
          </a:p>
          <a:p>
            <a:pPr marL="285750" indent="-285750">
              <a:buFont typeface="Arial" panose="020B0604020202020204" pitchFamily="34" charset="0"/>
              <a:buChar char="•"/>
            </a:pPr>
            <a:r>
              <a:rPr lang="en-US" sz="2000" b="1" dirty="0"/>
              <a:t>RSV-associated hospitalization </a:t>
            </a:r>
            <a:r>
              <a:rPr lang="en-US" sz="2000" b="1" dirty="0" smtClean="0"/>
              <a:t>rates </a:t>
            </a:r>
            <a:r>
              <a:rPr lang="en-US" sz="2000" b="1" dirty="0"/>
              <a:t>higher than influenza-associated</a:t>
            </a:r>
            <a:r>
              <a:rPr lang="en-US" sz="2000" dirty="0"/>
              <a:t> hospitalization rates in the first 2 years of life</a:t>
            </a:r>
          </a:p>
          <a:p>
            <a:pPr marL="285750" indent="-285750">
              <a:buFont typeface="Arial" panose="020B0604020202020204" pitchFamily="34" charset="0"/>
              <a:buChar char="•"/>
            </a:pPr>
            <a:r>
              <a:rPr lang="en-US" sz="2000" dirty="0" smtClean="0"/>
              <a:t>Annual </a:t>
            </a:r>
            <a:r>
              <a:rPr lang="en-US" sz="2000" b="1" dirty="0" smtClean="0"/>
              <a:t>influenza-associated</a:t>
            </a:r>
            <a:r>
              <a:rPr lang="en-US" sz="2000" dirty="0" smtClean="0"/>
              <a:t> </a:t>
            </a:r>
            <a:r>
              <a:rPr lang="en-US" sz="2000" b="1" dirty="0"/>
              <a:t>hospitalization rates </a:t>
            </a:r>
            <a:r>
              <a:rPr lang="en-US" sz="2000" b="1" dirty="0" smtClean="0"/>
              <a:t>highest in </a:t>
            </a:r>
            <a:r>
              <a:rPr lang="en-US" sz="2000" b="1" dirty="0"/>
              <a:t>6–11 months </a:t>
            </a:r>
            <a:r>
              <a:rPr lang="en-US" sz="2000" dirty="0"/>
              <a:t>(545; 95% confidence interval [CI</a:t>
            </a:r>
            <a:r>
              <a:rPr lang="en-US" sz="2000" dirty="0" smtClean="0"/>
              <a:t>],409–703),</a:t>
            </a:r>
            <a:r>
              <a:rPr lang="en-US" sz="2000" b="1" dirty="0" smtClean="0"/>
              <a:t>RSV-associated</a:t>
            </a:r>
            <a:r>
              <a:rPr lang="en-US" sz="2000" dirty="0" smtClean="0"/>
              <a:t> </a:t>
            </a:r>
            <a:r>
              <a:rPr lang="en-US" sz="2000" dirty="0"/>
              <a:t>hospitalization </a:t>
            </a:r>
            <a:r>
              <a:rPr lang="en-US" sz="2000" dirty="0" smtClean="0"/>
              <a:t>rates </a:t>
            </a:r>
            <a:r>
              <a:rPr lang="en-US" sz="2000" b="1" dirty="0"/>
              <a:t>highest </a:t>
            </a:r>
            <a:r>
              <a:rPr lang="en-US" sz="2000" b="1" dirty="0" smtClean="0"/>
              <a:t>in </a:t>
            </a:r>
            <a:r>
              <a:rPr lang="en-US" sz="2000" b="1" dirty="0"/>
              <a:t>0–2 months </a:t>
            </a:r>
            <a:r>
              <a:rPr lang="en-US" sz="2000" dirty="0"/>
              <a:t>(6593; 95% CI, 5947–7217)</a:t>
            </a:r>
          </a:p>
          <a:p>
            <a:pPr marL="285750" indent="-285750">
              <a:buFont typeface="Arial" panose="020B0604020202020204" pitchFamily="34" charset="0"/>
              <a:buChar char="•"/>
            </a:pPr>
            <a:r>
              <a:rPr lang="en-US" sz="2000" dirty="0" smtClean="0"/>
              <a:t>HIV </a:t>
            </a:r>
            <a:r>
              <a:rPr lang="en-US" sz="2000" dirty="0"/>
              <a:t>exposure </a:t>
            </a:r>
            <a:r>
              <a:rPr lang="en-US" sz="2000" dirty="0" smtClean="0"/>
              <a:t>and </a:t>
            </a:r>
            <a:r>
              <a:rPr lang="en-US" sz="2000" dirty="0"/>
              <a:t>HIV </a:t>
            </a:r>
            <a:r>
              <a:rPr lang="en-US" sz="2000" dirty="0" smtClean="0"/>
              <a:t>infection are </a:t>
            </a:r>
            <a:r>
              <a:rPr lang="en-US" sz="2000" dirty="0"/>
              <a:t>risk factors for influenza- and RSV-associated </a:t>
            </a:r>
            <a:r>
              <a:rPr lang="en-US" sz="2000" dirty="0" smtClean="0"/>
              <a:t>hospitalization.</a:t>
            </a:r>
          </a:p>
        </p:txBody>
      </p:sp>
      <p:sp>
        <p:nvSpPr>
          <p:cNvPr id="2" name="Slide Number Placeholder 1"/>
          <p:cNvSpPr>
            <a:spLocks noGrp="1"/>
          </p:cNvSpPr>
          <p:nvPr>
            <p:ph type="sldNum" sz="quarter" idx="12"/>
          </p:nvPr>
        </p:nvSpPr>
        <p:spPr/>
        <p:txBody>
          <a:bodyPr/>
          <a:lstStyle/>
          <a:p>
            <a:fld id="{4ACEF711-59B1-47AA-B0BA-33B8C7FA8B18}" type="slidenum">
              <a:rPr lang="en-ZA" smtClean="0"/>
              <a:t>21</a:t>
            </a:fld>
            <a:endParaRPr lang="en-ZA"/>
          </a:p>
        </p:txBody>
      </p:sp>
    </p:spTree>
    <p:extLst>
      <p:ext uri="{BB962C8B-B14F-4D97-AF65-F5344CB8AC3E}">
        <p14:creationId xmlns:p14="http://schemas.microsoft.com/office/powerpoint/2010/main" val="1992910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06848" y="1207698"/>
            <a:ext cx="10990239" cy="5555035"/>
          </a:xfrm>
          <a:prstGeom prst="rect">
            <a:avLst/>
          </a:prstGeom>
        </p:spPr>
      </p:pic>
      <p:sp>
        <p:nvSpPr>
          <p:cNvPr id="2" name="Slide Number Placeholder 1"/>
          <p:cNvSpPr>
            <a:spLocks noGrp="1"/>
          </p:cNvSpPr>
          <p:nvPr>
            <p:ph type="sldNum" sz="quarter" idx="12"/>
          </p:nvPr>
        </p:nvSpPr>
        <p:spPr/>
        <p:txBody>
          <a:bodyPr/>
          <a:lstStyle/>
          <a:p>
            <a:fld id="{4ACEF711-59B1-47AA-B0BA-33B8C7FA8B18}" type="slidenum">
              <a:rPr lang="en-ZA" smtClean="0"/>
              <a:t>22</a:t>
            </a:fld>
            <a:endParaRPr lang="en-ZA"/>
          </a:p>
        </p:txBody>
      </p:sp>
      <p:sp>
        <p:nvSpPr>
          <p:cNvPr id="7" name="Title 6"/>
          <p:cNvSpPr>
            <a:spLocks noGrp="1"/>
          </p:cNvSpPr>
          <p:nvPr>
            <p:ph type="title"/>
          </p:nvPr>
        </p:nvSpPr>
        <p:spPr>
          <a:xfrm>
            <a:off x="321981" y="352626"/>
            <a:ext cx="11500742" cy="644681"/>
          </a:xfrm>
        </p:spPr>
        <p:txBody>
          <a:bodyPr>
            <a:noAutofit/>
          </a:bodyPr>
          <a:lstStyle/>
          <a:p>
            <a:r>
              <a:rPr lang="en-US" sz="2000" b="1" dirty="0" smtClean="0"/>
              <a:t>Estimated </a:t>
            </a:r>
            <a:r>
              <a:rPr lang="en-US" sz="2000" b="1" dirty="0"/>
              <a:t>Mean Annual Rates of and Relative Risk Associated With Human Immunodeficiency Virus (HIV) Infection and HIV Exposure for </a:t>
            </a:r>
            <a:r>
              <a:rPr lang="en-US" sz="2000" b="1" dirty="0" smtClean="0"/>
              <a:t>Influenza- or </a:t>
            </a:r>
            <a:r>
              <a:rPr lang="en-US" sz="2000" b="1" dirty="0"/>
              <a:t>Respiratory Syncytial Virus–associated Severe Respiratory Illness Hospitalization in Infants Aged 0–11 Months, Klerksdorp and Pietermaritzburg, </a:t>
            </a:r>
            <a:r>
              <a:rPr lang="en-US" sz="2000" b="1" dirty="0" smtClean="0"/>
              <a:t>South Africa</a:t>
            </a:r>
            <a:r>
              <a:rPr lang="en-US" sz="2000" b="1" dirty="0"/>
              <a:t>, 2011–2016</a:t>
            </a:r>
          </a:p>
        </p:txBody>
      </p:sp>
      <p:sp>
        <p:nvSpPr>
          <p:cNvPr id="8" name="TextBox 7"/>
          <p:cNvSpPr txBox="1"/>
          <p:nvPr/>
        </p:nvSpPr>
        <p:spPr>
          <a:xfrm>
            <a:off x="9946257" y="6443932"/>
            <a:ext cx="1837426" cy="369332"/>
          </a:xfrm>
          <a:prstGeom prst="rect">
            <a:avLst/>
          </a:prstGeom>
          <a:noFill/>
        </p:spPr>
        <p:txBody>
          <a:bodyPr wrap="square" rtlCol="0">
            <a:spAutoFit/>
          </a:bodyPr>
          <a:lstStyle/>
          <a:p>
            <a:r>
              <a:rPr lang="en-US" dirty="0" smtClean="0"/>
              <a:t>McMorrow, CID</a:t>
            </a:r>
            <a:endParaRPr lang="en-US" dirty="0"/>
          </a:p>
        </p:txBody>
      </p:sp>
    </p:spTree>
    <p:extLst>
      <p:ext uri="{BB962C8B-B14F-4D97-AF65-F5344CB8AC3E}">
        <p14:creationId xmlns:p14="http://schemas.microsoft.com/office/powerpoint/2010/main" val="1869338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87927" y="6611779"/>
            <a:ext cx="8178512" cy="246221"/>
          </a:xfrm>
          <a:prstGeom prst="rect">
            <a:avLst/>
          </a:prstGeom>
          <a:noFill/>
        </p:spPr>
        <p:txBody>
          <a:bodyPr wrap="square" rtlCol="0">
            <a:spAutoFit/>
          </a:bodyPr>
          <a:lstStyle/>
          <a:p>
            <a:r>
              <a:rPr lang="en-US" sz="1000" dirty="0"/>
              <a:t>*Detection rate = proportion of SARS CoV-2 tests that are positive; **syndromic sentinel  surveillance = SRI and ILI</a:t>
            </a:r>
            <a:endParaRPr lang="en-ZA" sz="1000" dirty="0"/>
          </a:p>
        </p:txBody>
      </p:sp>
      <p:sp>
        <p:nvSpPr>
          <p:cNvPr id="7" name="Rectangle 6"/>
          <p:cNvSpPr/>
          <p:nvPr/>
        </p:nvSpPr>
        <p:spPr>
          <a:xfrm>
            <a:off x="208578" y="6065885"/>
            <a:ext cx="6656978" cy="461665"/>
          </a:xfrm>
          <a:prstGeom prst="rect">
            <a:avLst/>
          </a:prstGeom>
        </p:spPr>
        <p:txBody>
          <a:bodyPr wrap="square">
            <a:spAutoFit/>
          </a:bodyPr>
          <a:lstStyle/>
          <a:p>
            <a:pPr algn="ctr">
              <a:defRPr/>
            </a:pPr>
            <a:r>
              <a:rPr lang="en-US" sz="1200" b="1" dirty="0"/>
              <a:t>Number of SARS-CoV-2 genomes and detection rate* by specimen collection week, National genomic surveillance and syndromic sentinel surveillance**, South Africa, 1 March 2020 – 5 March 2022</a:t>
            </a:r>
            <a:endParaRPr lang="en-ZA" sz="1200" b="1" dirty="0"/>
          </a:p>
        </p:txBody>
      </p:sp>
      <p:graphicFrame>
        <p:nvGraphicFramePr>
          <p:cNvPr id="18" name="Chart 17"/>
          <p:cNvGraphicFramePr>
            <a:graphicFrameLocks/>
          </p:cNvGraphicFramePr>
          <p:nvPr>
            <p:extLst/>
          </p:nvPr>
        </p:nvGraphicFramePr>
        <p:xfrm>
          <a:off x="142669" y="1601369"/>
          <a:ext cx="6339155" cy="213975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9" name="Chart 18"/>
          <p:cNvGraphicFramePr>
            <a:graphicFrameLocks/>
          </p:cNvGraphicFramePr>
          <p:nvPr>
            <p:extLst/>
          </p:nvPr>
        </p:nvGraphicFramePr>
        <p:xfrm>
          <a:off x="142669" y="3822621"/>
          <a:ext cx="6535924" cy="2159035"/>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7"/>
          <p:cNvSpPr txBox="1"/>
          <p:nvPr/>
        </p:nvSpPr>
        <p:spPr>
          <a:xfrm>
            <a:off x="1369420" y="1504923"/>
            <a:ext cx="3740493" cy="338554"/>
          </a:xfrm>
          <a:prstGeom prst="rect">
            <a:avLst/>
          </a:prstGeom>
          <a:noFill/>
        </p:spPr>
        <p:txBody>
          <a:bodyPr wrap="square" rtlCol="0">
            <a:spAutoFit/>
          </a:bodyPr>
          <a:lstStyle/>
          <a:p>
            <a:r>
              <a:rPr lang="en-ZA" sz="1200" b="1" dirty="0"/>
              <a:t>National genomic surveillance of South Africa (NGSA</a:t>
            </a:r>
            <a:r>
              <a:rPr lang="en-ZA" sz="1600" b="1" dirty="0"/>
              <a:t>)</a:t>
            </a:r>
          </a:p>
        </p:txBody>
      </p:sp>
      <p:sp>
        <p:nvSpPr>
          <p:cNvPr id="9" name="TextBox 8"/>
          <p:cNvSpPr txBox="1"/>
          <p:nvPr/>
        </p:nvSpPr>
        <p:spPr>
          <a:xfrm>
            <a:off x="1481860" y="3929879"/>
            <a:ext cx="3565236" cy="276999"/>
          </a:xfrm>
          <a:prstGeom prst="rect">
            <a:avLst/>
          </a:prstGeom>
          <a:noFill/>
        </p:spPr>
        <p:txBody>
          <a:bodyPr wrap="square" rtlCol="0">
            <a:spAutoFit/>
          </a:bodyPr>
          <a:lstStyle/>
          <a:p>
            <a:r>
              <a:rPr lang="en-ZA" sz="1200" b="1" dirty="0"/>
              <a:t>Sentinel surveillance</a:t>
            </a:r>
          </a:p>
        </p:txBody>
      </p:sp>
      <p:pic>
        <p:nvPicPr>
          <p:cNvPr id="4" name="Picture 3"/>
          <p:cNvPicPr>
            <a:picLocks noChangeAspect="1"/>
          </p:cNvPicPr>
          <p:nvPr/>
        </p:nvPicPr>
        <p:blipFill>
          <a:blip r:embed="rId5"/>
          <a:stretch>
            <a:fillRect/>
          </a:stretch>
        </p:blipFill>
        <p:spPr>
          <a:xfrm>
            <a:off x="7891489" y="2500809"/>
            <a:ext cx="4115304" cy="1416544"/>
          </a:xfrm>
          <a:prstGeom prst="rect">
            <a:avLst/>
          </a:prstGeom>
        </p:spPr>
      </p:pic>
      <p:pic>
        <p:nvPicPr>
          <p:cNvPr id="6" name="Picture 5"/>
          <p:cNvPicPr>
            <a:picLocks noChangeAspect="1"/>
          </p:cNvPicPr>
          <p:nvPr/>
        </p:nvPicPr>
        <p:blipFill>
          <a:blip r:embed="rId6"/>
          <a:stretch>
            <a:fillRect/>
          </a:stretch>
        </p:blipFill>
        <p:spPr>
          <a:xfrm>
            <a:off x="7689533" y="4068379"/>
            <a:ext cx="4425363" cy="1277637"/>
          </a:xfrm>
          <a:prstGeom prst="rect">
            <a:avLst/>
          </a:prstGeom>
        </p:spPr>
      </p:pic>
      <p:pic>
        <p:nvPicPr>
          <p:cNvPr id="10" name="Picture 9"/>
          <p:cNvPicPr>
            <a:picLocks noChangeAspect="1"/>
          </p:cNvPicPr>
          <p:nvPr/>
        </p:nvPicPr>
        <p:blipFill>
          <a:blip r:embed="rId7"/>
          <a:stretch>
            <a:fillRect/>
          </a:stretch>
        </p:blipFill>
        <p:spPr>
          <a:xfrm>
            <a:off x="7891489" y="5508619"/>
            <a:ext cx="3694666" cy="1280903"/>
          </a:xfrm>
          <a:prstGeom prst="rect">
            <a:avLst/>
          </a:prstGeom>
        </p:spPr>
      </p:pic>
      <p:pic>
        <p:nvPicPr>
          <p:cNvPr id="12" name="Picture 11"/>
          <p:cNvPicPr>
            <a:picLocks noChangeAspect="1"/>
          </p:cNvPicPr>
          <p:nvPr/>
        </p:nvPicPr>
        <p:blipFill>
          <a:blip r:embed="rId8"/>
          <a:stretch>
            <a:fillRect/>
          </a:stretch>
        </p:blipFill>
        <p:spPr>
          <a:xfrm>
            <a:off x="7647841" y="669595"/>
            <a:ext cx="4508749" cy="1645342"/>
          </a:xfrm>
          <a:prstGeom prst="rect">
            <a:avLst/>
          </a:prstGeom>
        </p:spPr>
      </p:pic>
      <p:sp>
        <p:nvSpPr>
          <p:cNvPr id="2" name="Rectangle 1"/>
          <p:cNvSpPr/>
          <p:nvPr/>
        </p:nvSpPr>
        <p:spPr>
          <a:xfrm>
            <a:off x="264246" y="813682"/>
            <a:ext cx="6096000" cy="646331"/>
          </a:xfrm>
          <a:prstGeom prst="rect">
            <a:avLst/>
          </a:prstGeom>
          <a:solidFill>
            <a:schemeClr val="accent1"/>
          </a:solidFill>
        </p:spPr>
        <p:txBody>
          <a:bodyPr>
            <a:spAutoFit/>
          </a:bodyPr>
          <a:lstStyle/>
          <a:p>
            <a:pPr algn="ctr"/>
            <a:r>
              <a:rPr lang="en-ZA" b="1" dirty="0">
                <a:solidFill>
                  <a:schemeClr val="accent5"/>
                </a:solidFill>
              </a:rPr>
              <a:t>Similar trends of circulating variants in national  laboratory–based and sentinel surveillance</a:t>
            </a:r>
          </a:p>
        </p:txBody>
      </p:sp>
      <p:sp>
        <p:nvSpPr>
          <p:cNvPr id="3" name="Slide Number Placeholder 2"/>
          <p:cNvSpPr>
            <a:spLocks noGrp="1"/>
          </p:cNvSpPr>
          <p:nvPr>
            <p:ph type="sldNum" sz="quarter" idx="12"/>
          </p:nvPr>
        </p:nvSpPr>
        <p:spPr/>
        <p:txBody>
          <a:bodyPr/>
          <a:lstStyle/>
          <a:p>
            <a:fld id="{4ACEF711-59B1-47AA-B0BA-33B8C7FA8B18}" type="slidenum">
              <a:rPr lang="en-ZA" smtClean="0"/>
              <a:t>23</a:t>
            </a:fld>
            <a:endParaRPr lang="en-ZA"/>
          </a:p>
        </p:txBody>
      </p:sp>
      <p:sp>
        <p:nvSpPr>
          <p:cNvPr id="5" name="Title 4"/>
          <p:cNvSpPr>
            <a:spLocks noGrp="1"/>
          </p:cNvSpPr>
          <p:nvPr>
            <p:ph type="title"/>
          </p:nvPr>
        </p:nvSpPr>
        <p:spPr>
          <a:xfrm>
            <a:off x="321188" y="110963"/>
            <a:ext cx="10782241" cy="644681"/>
          </a:xfrm>
        </p:spPr>
        <p:txBody>
          <a:bodyPr/>
          <a:lstStyle/>
          <a:p>
            <a:r>
              <a:rPr lang="en-US" dirty="0"/>
              <a:t>Using surveillance data to respond to SARS-CoV-2 </a:t>
            </a:r>
            <a:r>
              <a:rPr lang="en-US" dirty="0" smtClean="0"/>
              <a:t>pandemic</a:t>
            </a:r>
            <a:endParaRPr lang="en-ZA" dirty="0"/>
          </a:p>
        </p:txBody>
      </p:sp>
    </p:spTree>
    <p:extLst>
      <p:ext uri="{BB962C8B-B14F-4D97-AF65-F5344CB8AC3E}">
        <p14:creationId xmlns:p14="http://schemas.microsoft.com/office/powerpoint/2010/main" val="2043610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ACEF711-59B1-47AA-B0BA-33B8C7FA8B18}" type="slidenum">
              <a:rPr lang="en-ZA" smtClean="0"/>
              <a:t>24</a:t>
            </a:fld>
            <a:endParaRPr lang="en-ZA"/>
          </a:p>
        </p:txBody>
      </p:sp>
      <p:sp>
        <p:nvSpPr>
          <p:cNvPr id="2" name="Title 1"/>
          <p:cNvSpPr>
            <a:spLocks noGrp="1"/>
          </p:cNvSpPr>
          <p:nvPr>
            <p:ph type="title"/>
          </p:nvPr>
        </p:nvSpPr>
        <p:spPr>
          <a:xfrm>
            <a:off x="321188" y="110963"/>
            <a:ext cx="10860618" cy="644681"/>
          </a:xfrm>
        </p:spPr>
        <p:txBody>
          <a:bodyPr>
            <a:normAutofit fontScale="90000"/>
          </a:bodyPr>
          <a:lstStyle/>
          <a:p>
            <a:r>
              <a:rPr lang="en-GB" sz="2800" b="1" dirty="0"/>
              <a:t>Number of SARS-CoV-2 cases among </a:t>
            </a:r>
            <a:r>
              <a:rPr lang="en-GB" sz="2800" b="1" dirty="0" smtClean="0"/>
              <a:t>children aged</a:t>
            </a:r>
            <a:r>
              <a:rPr lang="en-ZA" sz="2800" b="1" dirty="0" smtClean="0">
                <a:cs typeface="Arial" panose="020B0604020202020204" pitchFamily="34" charset="0"/>
              </a:rPr>
              <a:t> </a:t>
            </a:r>
            <a:r>
              <a:rPr lang="en-ZA" sz="2800" b="1" dirty="0">
                <a:cs typeface="Arial" panose="020B0604020202020204" pitchFamily="34" charset="0"/>
              </a:rPr>
              <a:t>≤18 years </a:t>
            </a:r>
            <a:r>
              <a:rPr lang="en-GB" sz="2800" b="1" dirty="0"/>
              <a:t>by variant and percentage positive  </a:t>
            </a:r>
            <a:r>
              <a:rPr lang="en-GB" sz="2800" b="1" dirty="0" smtClean="0"/>
              <a:t>by epidemiological </a:t>
            </a:r>
            <a:r>
              <a:rPr lang="en-GB" sz="2800" b="1" dirty="0"/>
              <a:t>week, April 2020-March </a:t>
            </a:r>
            <a:r>
              <a:rPr lang="en-GB" sz="2800" b="1" dirty="0" smtClean="0"/>
              <a:t>2022</a:t>
            </a:r>
            <a:endParaRPr lang="en-US" sz="2800" b="1" dirty="0"/>
          </a:p>
        </p:txBody>
      </p:sp>
      <p:pic>
        <p:nvPicPr>
          <p:cNvPr id="3" name="Content Placeholder 1"/>
          <p:cNvPicPr>
            <a:picLocks noChangeAspect="1"/>
          </p:cNvPicPr>
          <p:nvPr/>
        </p:nvPicPr>
        <p:blipFill rotWithShape="1">
          <a:blip r:embed="rId2"/>
          <a:srcRect l="868" t="703" r="303" b="882"/>
          <a:stretch/>
        </p:blipFill>
        <p:spPr>
          <a:xfrm>
            <a:off x="2009118" y="1623463"/>
            <a:ext cx="7806466" cy="4662781"/>
          </a:xfrm>
          <a:prstGeom prst="rect">
            <a:avLst/>
          </a:prstGeom>
        </p:spPr>
      </p:pic>
      <p:sp>
        <p:nvSpPr>
          <p:cNvPr id="4" name="TextBox 3"/>
          <p:cNvSpPr txBox="1"/>
          <p:nvPr/>
        </p:nvSpPr>
        <p:spPr>
          <a:xfrm>
            <a:off x="9240819" y="6383045"/>
            <a:ext cx="2380051" cy="369332"/>
          </a:xfrm>
          <a:prstGeom prst="rect">
            <a:avLst/>
          </a:prstGeom>
          <a:noFill/>
        </p:spPr>
        <p:txBody>
          <a:bodyPr wrap="square" rtlCol="0">
            <a:spAutoFit/>
          </a:bodyPr>
          <a:lstStyle/>
          <a:p>
            <a:r>
              <a:rPr lang="en-US" dirty="0" smtClean="0"/>
              <a:t>K Jensen, IORV 2024</a:t>
            </a:r>
            <a:endParaRPr lang="en-US" dirty="0"/>
          </a:p>
        </p:txBody>
      </p:sp>
    </p:spTree>
    <p:extLst>
      <p:ext uri="{BB962C8B-B14F-4D97-AF65-F5344CB8AC3E}">
        <p14:creationId xmlns:p14="http://schemas.microsoft.com/office/powerpoint/2010/main" val="10836741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ACEF711-59B1-47AA-B0BA-33B8C7FA8B18}" type="slidenum">
              <a:rPr lang="en-ZA" smtClean="0"/>
              <a:t>25</a:t>
            </a:fld>
            <a:endParaRPr lang="en-ZA"/>
          </a:p>
        </p:txBody>
      </p:sp>
      <p:sp>
        <p:nvSpPr>
          <p:cNvPr id="11" name="Title 10"/>
          <p:cNvSpPr>
            <a:spLocks noGrp="1"/>
          </p:cNvSpPr>
          <p:nvPr>
            <p:ph type="title"/>
          </p:nvPr>
        </p:nvSpPr>
        <p:spPr>
          <a:xfrm>
            <a:off x="321188" y="110963"/>
            <a:ext cx="10919401" cy="644681"/>
          </a:xfrm>
        </p:spPr>
        <p:txBody>
          <a:bodyPr>
            <a:noAutofit/>
          </a:bodyPr>
          <a:lstStyle/>
          <a:p>
            <a:r>
              <a:rPr lang="en-GB" sz="3200" b="1" dirty="0" smtClean="0"/>
              <a:t>COVID-19 changed health seeking behaviour and affected admission numbers </a:t>
            </a:r>
            <a:r>
              <a:rPr lang="en-GB" sz="3200" b="1" dirty="0"/>
              <a:t>in facility –based surveillance </a:t>
            </a:r>
            <a:r>
              <a:rPr lang="en-GB" sz="3200" b="1" dirty="0" smtClean="0"/>
              <a:t>   </a:t>
            </a:r>
            <a:endParaRPr lang="en-ZA" sz="3200" b="1" dirty="0"/>
          </a:p>
        </p:txBody>
      </p:sp>
      <p:sp>
        <p:nvSpPr>
          <p:cNvPr id="2" name="TextBox 1"/>
          <p:cNvSpPr txBox="1"/>
          <p:nvPr/>
        </p:nvSpPr>
        <p:spPr>
          <a:xfrm>
            <a:off x="94662" y="847990"/>
            <a:ext cx="2860973" cy="369332"/>
          </a:xfrm>
          <a:prstGeom prst="rect">
            <a:avLst/>
          </a:prstGeom>
          <a:noFill/>
        </p:spPr>
        <p:txBody>
          <a:bodyPr wrap="square" rtlCol="0">
            <a:spAutoFit/>
          </a:bodyPr>
          <a:lstStyle/>
          <a:p>
            <a:r>
              <a:rPr lang="en-ZA" b="1" dirty="0" smtClean="0"/>
              <a:t>Influenza-like illness (ILI)</a:t>
            </a:r>
            <a:endParaRPr lang="en-ZA" b="1" dirty="0"/>
          </a:p>
        </p:txBody>
      </p:sp>
      <p:sp>
        <p:nvSpPr>
          <p:cNvPr id="3" name="TextBox 2"/>
          <p:cNvSpPr txBox="1"/>
          <p:nvPr/>
        </p:nvSpPr>
        <p:spPr>
          <a:xfrm>
            <a:off x="7467451" y="1008848"/>
            <a:ext cx="3603914" cy="369332"/>
          </a:xfrm>
          <a:prstGeom prst="rect">
            <a:avLst/>
          </a:prstGeom>
          <a:noFill/>
        </p:spPr>
        <p:txBody>
          <a:bodyPr wrap="square" rtlCol="0">
            <a:spAutoFit/>
          </a:bodyPr>
          <a:lstStyle/>
          <a:p>
            <a:r>
              <a:rPr lang="en-ZA" b="1" dirty="0" smtClean="0"/>
              <a:t>Severe respiratory illness (SRI)</a:t>
            </a:r>
            <a:endParaRPr lang="en-ZA" b="1" dirty="0"/>
          </a:p>
        </p:txBody>
      </p:sp>
      <p:sp>
        <p:nvSpPr>
          <p:cNvPr id="13" name="TextBox 12"/>
          <p:cNvSpPr txBox="1"/>
          <p:nvPr/>
        </p:nvSpPr>
        <p:spPr>
          <a:xfrm>
            <a:off x="94663" y="6502172"/>
            <a:ext cx="7153862" cy="318100"/>
          </a:xfrm>
          <a:prstGeom prst="rect">
            <a:avLst/>
          </a:prstGeom>
          <a:noFill/>
        </p:spPr>
        <p:txBody>
          <a:bodyPr wrap="square" rtlCol="0">
            <a:spAutoFit/>
          </a:bodyPr>
          <a:lstStyle/>
          <a:p>
            <a:r>
              <a:rPr lang="en-US" sz="1467" dirty="0"/>
              <a:t>The blue vertical line (week 12) indicates the start of SARS-CoV-2 control measures in 2020.</a:t>
            </a:r>
            <a:endParaRPr lang="en-GB" sz="1467" dirty="0"/>
          </a:p>
        </p:txBody>
      </p:sp>
      <p:grpSp>
        <p:nvGrpSpPr>
          <p:cNvPr id="8" name="Group 7">
            <a:extLst>
              <a:ext uri="{FF2B5EF4-FFF2-40B4-BE49-F238E27FC236}">
                <a16:creationId xmlns:a16="http://schemas.microsoft.com/office/drawing/2014/main" id="{8D201CD7-E39C-4C81-9C3C-784627DB83D3}"/>
              </a:ext>
            </a:extLst>
          </p:cNvPr>
          <p:cNvGrpSpPr/>
          <p:nvPr/>
        </p:nvGrpSpPr>
        <p:grpSpPr>
          <a:xfrm>
            <a:off x="578623" y="1308721"/>
            <a:ext cx="5181599" cy="5140508"/>
            <a:chOff x="-2" y="-1"/>
            <a:chExt cx="6857997" cy="7955491"/>
          </a:xfrm>
        </p:grpSpPr>
        <p:pic>
          <p:nvPicPr>
            <p:cNvPr id="9" name="Picture 8">
              <a:extLst>
                <a:ext uri="{FF2B5EF4-FFF2-40B4-BE49-F238E27FC236}">
                  <a16:creationId xmlns:a16="http://schemas.microsoft.com/office/drawing/2014/main" id="{8B88A296-5FDA-49A5-B423-D51CD68EE88C}"/>
                </a:ext>
              </a:extLst>
            </p:cNvPr>
            <p:cNvPicPr>
              <a:picLocks noChangeAspect="1"/>
            </p:cNvPicPr>
            <p:nvPr/>
          </p:nvPicPr>
          <p:blipFill>
            <a:blip r:embed="rId3"/>
            <a:stretch>
              <a:fillRect/>
            </a:stretch>
          </p:blipFill>
          <p:spPr>
            <a:xfrm>
              <a:off x="-2" y="-1"/>
              <a:ext cx="3429000" cy="2782579"/>
            </a:xfrm>
            <a:prstGeom prst="rect">
              <a:avLst/>
            </a:prstGeom>
          </p:spPr>
        </p:pic>
        <p:pic>
          <p:nvPicPr>
            <p:cNvPr id="10" name="Picture 9">
              <a:extLst>
                <a:ext uri="{FF2B5EF4-FFF2-40B4-BE49-F238E27FC236}">
                  <a16:creationId xmlns:a16="http://schemas.microsoft.com/office/drawing/2014/main" id="{FA26BED0-CCF8-4E4F-8E4D-28A8A0FBBE11}"/>
                </a:ext>
              </a:extLst>
            </p:cNvPr>
            <p:cNvPicPr>
              <a:picLocks noChangeAspect="1"/>
            </p:cNvPicPr>
            <p:nvPr/>
          </p:nvPicPr>
          <p:blipFill>
            <a:blip r:embed="rId4"/>
            <a:stretch>
              <a:fillRect/>
            </a:stretch>
          </p:blipFill>
          <p:spPr>
            <a:xfrm>
              <a:off x="3428996" y="-1"/>
              <a:ext cx="3428999" cy="2792074"/>
            </a:xfrm>
            <a:prstGeom prst="rect">
              <a:avLst/>
            </a:prstGeom>
          </p:spPr>
        </p:pic>
        <p:pic>
          <p:nvPicPr>
            <p:cNvPr id="12" name="Picture 11">
              <a:extLst>
                <a:ext uri="{FF2B5EF4-FFF2-40B4-BE49-F238E27FC236}">
                  <a16:creationId xmlns:a16="http://schemas.microsoft.com/office/drawing/2014/main" id="{EB4BCB79-B78D-44BA-A825-527D213CE02F}"/>
                </a:ext>
              </a:extLst>
            </p:cNvPr>
            <p:cNvPicPr>
              <a:picLocks noChangeAspect="1"/>
            </p:cNvPicPr>
            <p:nvPr/>
          </p:nvPicPr>
          <p:blipFill>
            <a:blip r:embed="rId5"/>
            <a:stretch>
              <a:fillRect/>
            </a:stretch>
          </p:blipFill>
          <p:spPr>
            <a:xfrm>
              <a:off x="-2" y="2382443"/>
              <a:ext cx="3428998" cy="2801570"/>
            </a:xfrm>
            <a:prstGeom prst="rect">
              <a:avLst/>
            </a:prstGeom>
          </p:spPr>
        </p:pic>
        <p:pic>
          <p:nvPicPr>
            <p:cNvPr id="14" name="Picture 13">
              <a:extLst>
                <a:ext uri="{FF2B5EF4-FFF2-40B4-BE49-F238E27FC236}">
                  <a16:creationId xmlns:a16="http://schemas.microsoft.com/office/drawing/2014/main" id="{398216AB-CDC2-4A47-9985-06CA18169D9C}"/>
                </a:ext>
              </a:extLst>
            </p:cNvPr>
            <p:cNvPicPr>
              <a:picLocks noChangeAspect="1"/>
            </p:cNvPicPr>
            <p:nvPr/>
          </p:nvPicPr>
          <p:blipFill>
            <a:blip r:embed="rId6"/>
            <a:stretch>
              <a:fillRect/>
            </a:stretch>
          </p:blipFill>
          <p:spPr>
            <a:xfrm>
              <a:off x="3428996" y="2382443"/>
              <a:ext cx="3428998" cy="2792073"/>
            </a:xfrm>
            <a:prstGeom prst="rect">
              <a:avLst/>
            </a:prstGeom>
          </p:spPr>
        </p:pic>
        <p:pic>
          <p:nvPicPr>
            <p:cNvPr id="15" name="Picture 14">
              <a:extLst>
                <a:ext uri="{FF2B5EF4-FFF2-40B4-BE49-F238E27FC236}">
                  <a16:creationId xmlns:a16="http://schemas.microsoft.com/office/drawing/2014/main" id="{894B01ED-E841-4412-9006-5F404DB25906}"/>
                </a:ext>
              </a:extLst>
            </p:cNvPr>
            <p:cNvPicPr>
              <a:picLocks noChangeAspect="1"/>
            </p:cNvPicPr>
            <p:nvPr/>
          </p:nvPicPr>
          <p:blipFill>
            <a:blip r:embed="rId7"/>
            <a:stretch>
              <a:fillRect/>
            </a:stretch>
          </p:blipFill>
          <p:spPr>
            <a:xfrm>
              <a:off x="-2" y="4783877"/>
              <a:ext cx="3428998" cy="2801570"/>
            </a:xfrm>
            <a:prstGeom prst="rect">
              <a:avLst/>
            </a:prstGeom>
          </p:spPr>
        </p:pic>
        <p:pic>
          <p:nvPicPr>
            <p:cNvPr id="16" name="Picture 15">
              <a:extLst>
                <a:ext uri="{FF2B5EF4-FFF2-40B4-BE49-F238E27FC236}">
                  <a16:creationId xmlns:a16="http://schemas.microsoft.com/office/drawing/2014/main" id="{EF52F336-07AE-410E-90AF-4D85BE5A33CB}"/>
                </a:ext>
              </a:extLst>
            </p:cNvPr>
            <p:cNvPicPr>
              <a:picLocks noChangeAspect="1"/>
            </p:cNvPicPr>
            <p:nvPr/>
          </p:nvPicPr>
          <p:blipFill>
            <a:blip r:embed="rId8"/>
            <a:stretch>
              <a:fillRect/>
            </a:stretch>
          </p:blipFill>
          <p:spPr>
            <a:xfrm>
              <a:off x="3428996" y="4783877"/>
              <a:ext cx="3428998" cy="2801570"/>
            </a:xfrm>
            <a:prstGeom prst="rect">
              <a:avLst/>
            </a:prstGeom>
          </p:spPr>
        </p:pic>
        <p:pic>
          <p:nvPicPr>
            <p:cNvPr id="17" name="Picture 16">
              <a:extLst>
                <a:ext uri="{FF2B5EF4-FFF2-40B4-BE49-F238E27FC236}">
                  <a16:creationId xmlns:a16="http://schemas.microsoft.com/office/drawing/2014/main" id="{D249AC35-CDEC-4653-BE39-56B2F0ED491A}"/>
                </a:ext>
              </a:extLst>
            </p:cNvPr>
            <p:cNvPicPr>
              <a:picLocks noChangeAspect="1"/>
            </p:cNvPicPr>
            <p:nvPr/>
          </p:nvPicPr>
          <p:blipFill>
            <a:blip r:embed="rId9"/>
            <a:stretch>
              <a:fillRect/>
            </a:stretch>
          </p:blipFill>
          <p:spPr>
            <a:xfrm>
              <a:off x="2087105" y="7349216"/>
              <a:ext cx="3529537" cy="606274"/>
            </a:xfrm>
            <a:prstGeom prst="rect">
              <a:avLst/>
            </a:prstGeom>
          </p:spPr>
        </p:pic>
        <p:sp>
          <p:nvSpPr>
            <p:cNvPr id="18" name="TextBox 17">
              <a:extLst>
                <a:ext uri="{FF2B5EF4-FFF2-40B4-BE49-F238E27FC236}">
                  <a16:creationId xmlns:a16="http://schemas.microsoft.com/office/drawing/2014/main" id="{1995DF11-BEF1-4E79-BD06-85FD7E2DC52F}"/>
                </a:ext>
              </a:extLst>
            </p:cNvPr>
            <p:cNvSpPr txBox="1"/>
            <p:nvPr/>
          </p:nvSpPr>
          <p:spPr>
            <a:xfrm>
              <a:off x="1315845" y="73367"/>
              <a:ext cx="1056273" cy="338555"/>
            </a:xfrm>
            <a:prstGeom prst="rect">
              <a:avLst/>
            </a:prstGeom>
            <a:noFill/>
          </p:spPr>
          <p:txBody>
            <a:bodyPr wrap="none" rtlCol="0">
              <a:spAutoFit/>
            </a:bodyPr>
            <a:lstStyle/>
            <a:p>
              <a:r>
                <a:rPr lang="en-US" sz="1050" b="1" dirty="0"/>
                <a:t>A (&lt;1 year)</a:t>
              </a:r>
              <a:endParaRPr lang="en-ZA" sz="1050" b="1" dirty="0"/>
            </a:p>
          </p:txBody>
        </p:sp>
        <p:sp>
          <p:nvSpPr>
            <p:cNvPr id="19" name="TextBox 18">
              <a:extLst>
                <a:ext uri="{FF2B5EF4-FFF2-40B4-BE49-F238E27FC236}">
                  <a16:creationId xmlns:a16="http://schemas.microsoft.com/office/drawing/2014/main" id="{065264CA-A7F9-45FE-8102-398549F5612C}"/>
                </a:ext>
              </a:extLst>
            </p:cNvPr>
            <p:cNvSpPr txBox="1"/>
            <p:nvPr/>
          </p:nvSpPr>
          <p:spPr>
            <a:xfrm>
              <a:off x="4736604" y="4907369"/>
              <a:ext cx="1195199" cy="338555"/>
            </a:xfrm>
            <a:prstGeom prst="rect">
              <a:avLst/>
            </a:prstGeom>
            <a:noFill/>
          </p:spPr>
          <p:txBody>
            <a:bodyPr wrap="none" rtlCol="0">
              <a:spAutoFit/>
            </a:bodyPr>
            <a:lstStyle/>
            <a:p>
              <a:r>
                <a:rPr lang="en-US" sz="1050" b="1" dirty="0"/>
                <a:t>F (≥65 years)</a:t>
              </a:r>
              <a:endParaRPr lang="en-ZA" sz="1050" b="1" dirty="0"/>
            </a:p>
          </p:txBody>
        </p:sp>
        <p:sp>
          <p:nvSpPr>
            <p:cNvPr id="20" name="TextBox 19">
              <a:extLst>
                <a:ext uri="{FF2B5EF4-FFF2-40B4-BE49-F238E27FC236}">
                  <a16:creationId xmlns:a16="http://schemas.microsoft.com/office/drawing/2014/main" id="{991711BC-A2FE-4253-8A43-F7ADD3AAC657}"/>
                </a:ext>
              </a:extLst>
            </p:cNvPr>
            <p:cNvSpPr txBox="1"/>
            <p:nvPr/>
          </p:nvSpPr>
          <p:spPr>
            <a:xfrm>
              <a:off x="1315845" y="4907369"/>
              <a:ext cx="1349087" cy="338555"/>
            </a:xfrm>
            <a:prstGeom prst="rect">
              <a:avLst/>
            </a:prstGeom>
            <a:noFill/>
          </p:spPr>
          <p:txBody>
            <a:bodyPr wrap="none" rtlCol="0">
              <a:spAutoFit/>
            </a:bodyPr>
            <a:lstStyle/>
            <a:p>
              <a:r>
                <a:rPr lang="en-US" sz="1050" b="1" dirty="0"/>
                <a:t>E (45-64 years)</a:t>
              </a:r>
              <a:endParaRPr lang="en-ZA" sz="1050" b="1" dirty="0"/>
            </a:p>
          </p:txBody>
        </p:sp>
        <p:sp>
          <p:nvSpPr>
            <p:cNvPr id="21" name="TextBox 20">
              <a:extLst>
                <a:ext uri="{FF2B5EF4-FFF2-40B4-BE49-F238E27FC236}">
                  <a16:creationId xmlns:a16="http://schemas.microsoft.com/office/drawing/2014/main" id="{31D68CC9-5A75-438E-B862-C3C30D4CA4DD}"/>
                </a:ext>
              </a:extLst>
            </p:cNvPr>
            <p:cNvSpPr txBox="1"/>
            <p:nvPr/>
          </p:nvSpPr>
          <p:spPr>
            <a:xfrm>
              <a:off x="4741468" y="2505932"/>
              <a:ext cx="1374735" cy="338555"/>
            </a:xfrm>
            <a:prstGeom prst="rect">
              <a:avLst/>
            </a:prstGeom>
            <a:noFill/>
          </p:spPr>
          <p:txBody>
            <a:bodyPr wrap="none" rtlCol="0">
              <a:spAutoFit/>
            </a:bodyPr>
            <a:lstStyle/>
            <a:p>
              <a:r>
                <a:rPr lang="en-US" sz="1050" b="1" dirty="0"/>
                <a:t>D (20-44 years)</a:t>
              </a:r>
              <a:endParaRPr lang="en-ZA" sz="1050" b="1" dirty="0"/>
            </a:p>
          </p:txBody>
        </p:sp>
        <p:sp>
          <p:nvSpPr>
            <p:cNvPr id="22" name="TextBox 21">
              <a:extLst>
                <a:ext uri="{FF2B5EF4-FFF2-40B4-BE49-F238E27FC236}">
                  <a16:creationId xmlns:a16="http://schemas.microsoft.com/office/drawing/2014/main" id="{4A52BC4D-3C3C-481C-9C7C-F5C41B52D431}"/>
                </a:ext>
              </a:extLst>
            </p:cNvPr>
            <p:cNvSpPr txBox="1"/>
            <p:nvPr/>
          </p:nvSpPr>
          <p:spPr>
            <a:xfrm>
              <a:off x="1320621" y="2505934"/>
              <a:ext cx="1263593" cy="338555"/>
            </a:xfrm>
            <a:prstGeom prst="rect">
              <a:avLst/>
            </a:prstGeom>
            <a:noFill/>
          </p:spPr>
          <p:txBody>
            <a:bodyPr wrap="none" rtlCol="0">
              <a:spAutoFit/>
            </a:bodyPr>
            <a:lstStyle/>
            <a:p>
              <a:r>
                <a:rPr lang="en-US" sz="1050" b="1" dirty="0"/>
                <a:t>C (5-19 years)</a:t>
              </a:r>
              <a:endParaRPr lang="en-ZA" sz="1050" b="1" dirty="0"/>
            </a:p>
          </p:txBody>
        </p:sp>
        <p:sp>
          <p:nvSpPr>
            <p:cNvPr id="23" name="TextBox 22">
              <a:extLst>
                <a:ext uri="{FF2B5EF4-FFF2-40B4-BE49-F238E27FC236}">
                  <a16:creationId xmlns:a16="http://schemas.microsoft.com/office/drawing/2014/main" id="{52C050F3-5B77-4C33-A7A8-C10B73A4A22F}"/>
                </a:ext>
              </a:extLst>
            </p:cNvPr>
            <p:cNvSpPr txBox="1"/>
            <p:nvPr/>
          </p:nvSpPr>
          <p:spPr>
            <a:xfrm>
              <a:off x="4741258" y="76496"/>
              <a:ext cx="1178100" cy="338555"/>
            </a:xfrm>
            <a:prstGeom prst="rect">
              <a:avLst/>
            </a:prstGeom>
            <a:noFill/>
          </p:spPr>
          <p:txBody>
            <a:bodyPr wrap="none" rtlCol="0">
              <a:spAutoFit/>
            </a:bodyPr>
            <a:lstStyle/>
            <a:p>
              <a:r>
                <a:rPr lang="en-US" sz="1050" b="1" dirty="0"/>
                <a:t>B (1-4 years)</a:t>
              </a:r>
              <a:endParaRPr lang="en-ZA" sz="1050" b="1" dirty="0"/>
            </a:p>
          </p:txBody>
        </p:sp>
      </p:grpSp>
      <p:grpSp>
        <p:nvGrpSpPr>
          <p:cNvPr id="24" name="Group 23">
            <a:extLst>
              <a:ext uri="{FF2B5EF4-FFF2-40B4-BE49-F238E27FC236}">
                <a16:creationId xmlns:a16="http://schemas.microsoft.com/office/drawing/2014/main" id="{C9EF7419-5C7C-4FD4-A04D-F0E24580CC38}"/>
              </a:ext>
            </a:extLst>
          </p:cNvPr>
          <p:cNvGrpSpPr/>
          <p:nvPr/>
        </p:nvGrpSpPr>
        <p:grpSpPr>
          <a:xfrm>
            <a:off x="6398501" y="1670230"/>
            <a:ext cx="5013163" cy="4338178"/>
            <a:chOff x="0" y="0"/>
            <a:chExt cx="6857998" cy="7955490"/>
          </a:xfrm>
        </p:grpSpPr>
        <p:pic>
          <p:nvPicPr>
            <p:cNvPr id="25" name="Picture 24">
              <a:extLst>
                <a:ext uri="{FF2B5EF4-FFF2-40B4-BE49-F238E27FC236}">
                  <a16:creationId xmlns:a16="http://schemas.microsoft.com/office/drawing/2014/main" id="{6D8B9837-7AF2-4436-AC7D-51F7498354EA}"/>
                </a:ext>
              </a:extLst>
            </p:cNvPr>
            <p:cNvPicPr>
              <a:picLocks noChangeAspect="1"/>
            </p:cNvPicPr>
            <p:nvPr/>
          </p:nvPicPr>
          <p:blipFill>
            <a:blip r:embed="rId10"/>
            <a:stretch>
              <a:fillRect/>
            </a:stretch>
          </p:blipFill>
          <p:spPr>
            <a:xfrm>
              <a:off x="0" y="0"/>
              <a:ext cx="3429000" cy="2801572"/>
            </a:xfrm>
            <a:prstGeom prst="rect">
              <a:avLst/>
            </a:prstGeom>
          </p:spPr>
        </p:pic>
        <p:pic>
          <p:nvPicPr>
            <p:cNvPr id="26" name="Picture 25">
              <a:extLst>
                <a:ext uri="{FF2B5EF4-FFF2-40B4-BE49-F238E27FC236}">
                  <a16:creationId xmlns:a16="http://schemas.microsoft.com/office/drawing/2014/main" id="{EA4A3DEC-10E3-42C3-8743-B8E1471538A0}"/>
                </a:ext>
              </a:extLst>
            </p:cNvPr>
            <p:cNvPicPr>
              <a:picLocks noChangeAspect="1"/>
            </p:cNvPicPr>
            <p:nvPr/>
          </p:nvPicPr>
          <p:blipFill>
            <a:blip r:embed="rId11"/>
            <a:stretch>
              <a:fillRect/>
            </a:stretch>
          </p:blipFill>
          <p:spPr>
            <a:xfrm>
              <a:off x="3428999" y="0"/>
              <a:ext cx="3428999" cy="2792074"/>
            </a:xfrm>
            <a:prstGeom prst="rect">
              <a:avLst/>
            </a:prstGeom>
          </p:spPr>
        </p:pic>
        <p:pic>
          <p:nvPicPr>
            <p:cNvPr id="27" name="Picture 26">
              <a:extLst>
                <a:ext uri="{FF2B5EF4-FFF2-40B4-BE49-F238E27FC236}">
                  <a16:creationId xmlns:a16="http://schemas.microsoft.com/office/drawing/2014/main" id="{3B45AE61-CFA1-4C77-B116-B260B8BC0F01}"/>
                </a:ext>
              </a:extLst>
            </p:cNvPr>
            <p:cNvPicPr>
              <a:picLocks noChangeAspect="1"/>
            </p:cNvPicPr>
            <p:nvPr/>
          </p:nvPicPr>
          <p:blipFill>
            <a:blip r:embed="rId12"/>
            <a:stretch>
              <a:fillRect/>
            </a:stretch>
          </p:blipFill>
          <p:spPr>
            <a:xfrm>
              <a:off x="0" y="2394524"/>
              <a:ext cx="3428998" cy="2801570"/>
            </a:xfrm>
            <a:prstGeom prst="rect">
              <a:avLst/>
            </a:prstGeom>
          </p:spPr>
        </p:pic>
        <p:pic>
          <p:nvPicPr>
            <p:cNvPr id="28" name="Picture 27">
              <a:extLst>
                <a:ext uri="{FF2B5EF4-FFF2-40B4-BE49-F238E27FC236}">
                  <a16:creationId xmlns:a16="http://schemas.microsoft.com/office/drawing/2014/main" id="{BD18083D-4C9B-41E0-9574-3960E95D226C}"/>
                </a:ext>
              </a:extLst>
            </p:cNvPr>
            <p:cNvPicPr>
              <a:picLocks noChangeAspect="1"/>
            </p:cNvPicPr>
            <p:nvPr/>
          </p:nvPicPr>
          <p:blipFill>
            <a:blip r:embed="rId13"/>
            <a:stretch>
              <a:fillRect/>
            </a:stretch>
          </p:blipFill>
          <p:spPr>
            <a:xfrm>
              <a:off x="3428998" y="2394524"/>
              <a:ext cx="3428998" cy="2792073"/>
            </a:xfrm>
            <a:prstGeom prst="rect">
              <a:avLst/>
            </a:prstGeom>
          </p:spPr>
        </p:pic>
        <p:pic>
          <p:nvPicPr>
            <p:cNvPr id="29" name="Picture 28">
              <a:extLst>
                <a:ext uri="{FF2B5EF4-FFF2-40B4-BE49-F238E27FC236}">
                  <a16:creationId xmlns:a16="http://schemas.microsoft.com/office/drawing/2014/main" id="{945A6AAE-6004-4ED0-B278-4335E519401E}"/>
                </a:ext>
              </a:extLst>
            </p:cNvPr>
            <p:cNvPicPr>
              <a:picLocks noChangeAspect="1"/>
            </p:cNvPicPr>
            <p:nvPr/>
          </p:nvPicPr>
          <p:blipFill>
            <a:blip r:embed="rId14"/>
            <a:stretch>
              <a:fillRect/>
            </a:stretch>
          </p:blipFill>
          <p:spPr>
            <a:xfrm>
              <a:off x="0" y="4789047"/>
              <a:ext cx="3428996" cy="2801569"/>
            </a:xfrm>
            <a:prstGeom prst="rect">
              <a:avLst/>
            </a:prstGeom>
          </p:spPr>
        </p:pic>
        <p:pic>
          <p:nvPicPr>
            <p:cNvPr id="30" name="Picture 29">
              <a:extLst>
                <a:ext uri="{FF2B5EF4-FFF2-40B4-BE49-F238E27FC236}">
                  <a16:creationId xmlns:a16="http://schemas.microsoft.com/office/drawing/2014/main" id="{9AABB716-6C53-400F-A04D-367C86732089}"/>
                </a:ext>
              </a:extLst>
            </p:cNvPr>
            <p:cNvPicPr>
              <a:picLocks noChangeAspect="1"/>
            </p:cNvPicPr>
            <p:nvPr/>
          </p:nvPicPr>
          <p:blipFill>
            <a:blip r:embed="rId15"/>
            <a:stretch>
              <a:fillRect/>
            </a:stretch>
          </p:blipFill>
          <p:spPr>
            <a:xfrm>
              <a:off x="3428996" y="4789047"/>
              <a:ext cx="3428996" cy="2824980"/>
            </a:xfrm>
            <a:prstGeom prst="rect">
              <a:avLst/>
            </a:prstGeom>
          </p:spPr>
        </p:pic>
        <p:pic>
          <p:nvPicPr>
            <p:cNvPr id="31" name="Picture 30">
              <a:extLst>
                <a:ext uri="{FF2B5EF4-FFF2-40B4-BE49-F238E27FC236}">
                  <a16:creationId xmlns:a16="http://schemas.microsoft.com/office/drawing/2014/main" id="{C5E2DCCB-2872-4BC0-B9A8-24A1842D5BC0}"/>
                </a:ext>
              </a:extLst>
            </p:cNvPr>
            <p:cNvPicPr>
              <a:picLocks noChangeAspect="1"/>
            </p:cNvPicPr>
            <p:nvPr/>
          </p:nvPicPr>
          <p:blipFill>
            <a:blip r:embed="rId9"/>
            <a:stretch>
              <a:fillRect/>
            </a:stretch>
          </p:blipFill>
          <p:spPr>
            <a:xfrm>
              <a:off x="2087105" y="7349216"/>
              <a:ext cx="3529537" cy="606274"/>
            </a:xfrm>
            <a:prstGeom prst="rect">
              <a:avLst/>
            </a:prstGeom>
          </p:spPr>
        </p:pic>
        <p:sp>
          <p:nvSpPr>
            <p:cNvPr id="32" name="TextBox 31">
              <a:extLst>
                <a:ext uri="{FF2B5EF4-FFF2-40B4-BE49-F238E27FC236}">
                  <a16:creationId xmlns:a16="http://schemas.microsoft.com/office/drawing/2014/main" id="{59082FCC-E655-42CB-9B77-D0484B787808}"/>
                </a:ext>
              </a:extLst>
            </p:cNvPr>
            <p:cNvSpPr txBox="1"/>
            <p:nvPr/>
          </p:nvSpPr>
          <p:spPr>
            <a:xfrm>
              <a:off x="1315844" y="73367"/>
              <a:ext cx="1056273" cy="338555"/>
            </a:xfrm>
            <a:prstGeom prst="rect">
              <a:avLst/>
            </a:prstGeom>
            <a:noFill/>
          </p:spPr>
          <p:txBody>
            <a:bodyPr wrap="none" rtlCol="0">
              <a:spAutoFit/>
            </a:bodyPr>
            <a:lstStyle/>
            <a:p>
              <a:r>
                <a:rPr lang="en-US" sz="1050" b="1" dirty="0"/>
                <a:t>A (&lt;1 year)</a:t>
              </a:r>
              <a:endParaRPr lang="en-ZA" sz="1050" b="1" dirty="0"/>
            </a:p>
          </p:txBody>
        </p:sp>
        <p:sp>
          <p:nvSpPr>
            <p:cNvPr id="33" name="TextBox 32">
              <a:extLst>
                <a:ext uri="{FF2B5EF4-FFF2-40B4-BE49-F238E27FC236}">
                  <a16:creationId xmlns:a16="http://schemas.microsoft.com/office/drawing/2014/main" id="{67363722-F02B-457F-A838-9CF304F058EE}"/>
                </a:ext>
              </a:extLst>
            </p:cNvPr>
            <p:cNvSpPr txBox="1"/>
            <p:nvPr/>
          </p:nvSpPr>
          <p:spPr>
            <a:xfrm>
              <a:off x="4736605" y="4907369"/>
              <a:ext cx="1195199" cy="338555"/>
            </a:xfrm>
            <a:prstGeom prst="rect">
              <a:avLst/>
            </a:prstGeom>
            <a:noFill/>
          </p:spPr>
          <p:txBody>
            <a:bodyPr wrap="none" rtlCol="0">
              <a:spAutoFit/>
            </a:bodyPr>
            <a:lstStyle/>
            <a:p>
              <a:r>
                <a:rPr lang="en-US" sz="1050" b="1" dirty="0"/>
                <a:t>F (≥65 years)</a:t>
              </a:r>
              <a:endParaRPr lang="en-ZA" sz="1050" b="1" dirty="0"/>
            </a:p>
          </p:txBody>
        </p:sp>
        <p:sp>
          <p:nvSpPr>
            <p:cNvPr id="34" name="TextBox 33">
              <a:extLst>
                <a:ext uri="{FF2B5EF4-FFF2-40B4-BE49-F238E27FC236}">
                  <a16:creationId xmlns:a16="http://schemas.microsoft.com/office/drawing/2014/main" id="{631413D3-D0D7-42FC-B786-BB05CFBD0174}"/>
                </a:ext>
              </a:extLst>
            </p:cNvPr>
            <p:cNvSpPr txBox="1"/>
            <p:nvPr/>
          </p:nvSpPr>
          <p:spPr>
            <a:xfrm>
              <a:off x="1315844" y="4907369"/>
              <a:ext cx="1349087" cy="338555"/>
            </a:xfrm>
            <a:prstGeom prst="rect">
              <a:avLst/>
            </a:prstGeom>
            <a:noFill/>
          </p:spPr>
          <p:txBody>
            <a:bodyPr wrap="none" rtlCol="0">
              <a:spAutoFit/>
            </a:bodyPr>
            <a:lstStyle/>
            <a:p>
              <a:r>
                <a:rPr lang="en-US" sz="1050" b="1" dirty="0"/>
                <a:t>E (45-64 years)</a:t>
              </a:r>
              <a:endParaRPr lang="en-ZA" sz="1050" b="1" dirty="0"/>
            </a:p>
          </p:txBody>
        </p:sp>
        <p:sp>
          <p:nvSpPr>
            <p:cNvPr id="35" name="TextBox 34">
              <a:extLst>
                <a:ext uri="{FF2B5EF4-FFF2-40B4-BE49-F238E27FC236}">
                  <a16:creationId xmlns:a16="http://schemas.microsoft.com/office/drawing/2014/main" id="{DB0789E5-3E74-4099-AF4F-0422719867F5}"/>
                </a:ext>
              </a:extLst>
            </p:cNvPr>
            <p:cNvSpPr txBox="1"/>
            <p:nvPr/>
          </p:nvSpPr>
          <p:spPr>
            <a:xfrm>
              <a:off x="4741468" y="2505933"/>
              <a:ext cx="1374735" cy="338555"/>
            </a:xfrm>
            <a:prstGeom prst="rect">
              <a:avLst/>
            </a:prstGeom>
            <a:noFill/>
          </p:spPr>
          <p:txBody>
            <a:bodyPr wrap="none" rtlCol="0">
              <a:spAutoFit/>
            </a:bodyPr>
            <a:lstStyle/>
            <a:p>
              <a:r>
                <a:rPr lang="en-US" sz="1050" b="1" dirty="0"/>
                <a:t>D (20-44 years)</a:t>
              </a:r>
              <a:endParaRPr lang="en-ZA" sz="1050" b="1" dirty="0"/>
            </a:p>
          </p:txBody>
        </p:sp>
        <p:sp>
          <p:nvSpPr>
            <p:cNvPr id="36" name="TextBox 35">
              <a:extLst>
                <a:ext uri="{FF2B5EF4-FFF2-40B4-BE49-F238E27FC236}">
                  <a16:creationId xmlns:a16="http://schemas.microsoft.com/office/drawing/2014/main" id="{C85CF22E-ED0D-466E-99A3-9DC53364F600}"/>
                </a:ext>
              </a:extLst>
            </p:cNvPr>
            <p:cNvSpPr txBox="1"/>
            <p:nvPr/>
          </p:nvSpPr>
          <p:spPr>
            <a:xfrm>
              <a:off x="1320621" y="2505934"/>
              <a:ext cx="1263593" cy="338555"/>
            </a:xfrm>
            <a:prstGeom prst="rect">
              <a:avLst/>
            </a:prstGeom>
            <a:noFill/>
          </p:spPr>
          <p:txBody>
            <a:bodyPr wrap="none" rtlCol="0">
              <a:spAutoFit/>
            </a:bodyPr>
            <a:lstStyle/>
            <a:p>
              <a:r>
                <a:rPr lang="en-US" sz="1050" b="1" dirty="0"/>
                <a:t>C (5-19 years)</a:t>
              </a:r>
              <a:endParaRPr lang="en-ZA" sz="1050" b="1" dirty="0"/>
            </a:p>
          </p:txBody>
        </p:sp>
        <p:sp>
          <p:nvSpPr>
            <p:cNvPr id="37" name="TextBox 36">
              <a:extLst>
                <a:ext uri="{FF2B5EF4-FFF2-40B4-BE49-F238E27FC236}">
                  <a16:creationId xmlns:a16="http://schemas.microsoft.com/office/drawing/2014/main" id="{3BEDBABD-4CFA-42E9-A059-29C18AEC8B8C}"/>
                </a:ext>
              </a:extLst>
            </p:cNvPr>
            <p:cNvSpPr txBox="1"/>
            <p:nvPr/>
          </p:nvSpPr>
          <p:spPr>
            <a:xfrm>
              <a:off x="4741258" y="76496"/>
              <a:ext cx="1178100" cy="338555"/>
            </a:xfrm>
            <a:prstGeom prst="rect">
              <a:avLst/>
            </a:prstGeom>
            <a:noFill/>
          </p:spPr>
          <p:txBody>
            <a:bodyPr wrap="none" rtlCol="0">
              <a:spAutoFit/>
            </a:bodyPr>
            <a:lstStyle/>
            <a:p>
              <a:r>
                <a:rPr lang="en-US" sz="1050" b="1" dirty="0"/>
                <a:t>B (1-4 years)</a:t>
              </a:r>
              <a:endParaRPr lang="en-ZA" sz="1050" b="1" dirty="0"/>
            </a:p>
          </p:txBody>
        </p:sp>
      </p:grpSp>
      <p:sp>
        <p:nvSpPr>
          <p:cNvPr id="4" name="TextBox 3"/>
          <p:cNvSpPr txBox="1"/>
          <p:nvPr/>
        </p:nvSpPr>
        <p:spPr>
          <a:xfrm>
            <a:off x="7924165" y="6253354"/>
            <a:ext cx="4036926" cy="369332"/>
          </a:xfrm>
          <a:prstGeom prst="rect">
            <a:avLst/>
          </a:prstGeom>
          <a:noFill/>
        </p:spPr>
        <p:txBody>
          <a:bodyPr wrap="square" rtlCol="0">
            <a:spAutoFit/>
          </a:bodyPr>
          <a:lstStyle/>
          <a:p>
            <a:r>
              <a:rPr lang="en-ZA" dirty="0" smtClean="0"/>
              <a:t>Tempia et al, Eurosurveillance 2021</a:t>
            </a:r>
            <a:endParaRPr lang="en-ZA" dirty="0"/>
          </a:p>
        </p:txBody>
      </p:sp>
    </p:spTree>
    <p:extLst>
      <p:ext uri="{BB962C8B-B14F-4D97-AF65-F5344CB8AC3E}">
        <p14:creationId xmlns:p14="http://schemas.microsoft.com/office/powerpoint/2010/main" val="5467109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386E80FA-3503-4F51-8D98-8811EE73AC6B}"/>
              </a:ext>
            </a:extLst>
          </p:cNvPr>
          <p:cNvGrpSpPr/>
          <p:nvPr/>
        </p:nvGrpSpPr>
        <p:grpSpPr>
          <a:xfrm>
            <a:off x="6337188" y="2153915"/>
            <a:ext cx="5599853" cy="4429369"/>
            <a:chOff x="0" y="0"/>
            <a:chExt cx="6858000" cy="7941080"/>
          </a:xfrm>
        </p:grpSpPr>
        <p:pic>
          <p:nvPicPr>
            <p:cNvPr id="15" name="Picture 14">
              <a:extLst>
                <a:ext uri="{FF2B5EF4-FFF2-40B4-BE49-F238E27FC236}">
                  <a16:creationId xmlns:a16="http://schemas.microsoft.com/office/drawing/2014/main" id="{E4790CBB-32EE-482D-AC6D-2D4F5853F083}"/>
                </a:ext>
              </a:extLst>
            </p:cNvPr>
            <p:cNvPicPr>
              <a:picLocks noChangeAspect="1"/>
            </p:cNvPicPr>
            <p:nvPr/>
          </p:nvPicPr>
          <p:blipFill>
            <a:blip r:embed="rId3"/>
            <a:stretch>
              <a:fillRect/>
            </a:stretch>
          </p:blipFill>
          <p:spPr>
            <a:xfrm>
              <a:off x="0" y="0"/>
              <a:ext cx="6858000" cy="4273885"/>
            </a:xfrm>
            <a:prstGeom prst="rect">
              <a:avLst/>
            </a:prstGeom>
          </p:spPr>
        </p:pic>
        <p:pic>
          <p:nvPicPr>
            <p:cNvPr id="16" name="Picture 15">
              <a:extLst>
                <a:ext uri="{FF2B5EF4-FFF2-40B4-BE49-F238E27FC236}">
                  <a16:creationId xmlns:a16="http://schemas.microsoft.com/office/drawing/2014/main" id="{C78987A3-2D6C-4E9F-BF48-A177DA06BBD2}"/>
                </a:ext>
              </a:extLst>
            </p:cNvPr>
            <p:cNvPicPr>
              <a:picLocks noChangeAspect="1"/>
            </p:cNvPicPr>
            <p:nvPr/>
          </p:nvPicPr>
          <p:blipFill>
            <a:blip r:embed="rId4"/>
            <a:stretch>
              <a:fillRect/>
            </a:stretch>
          </p:blipFill>
          <p:spPr>
            <a:xfrm>
              <a:off x="0" y="3620315"/>
              <a:ext cx="6858000" cy="4320765"/>
            </a:xfrm>
            <a:prstGeom prst="rect">
              <a:avLst/>
            </a:prstGeom>
          </p:spPr>
        </p:pic>
        <p:sp>
          <p:nvSpPr>
            <p:cNvPr id="17" name="TextBox 16">
              <a:extLst>
                <a:ext uri="{FF2B5EF4-FFF2-40B4-BE49-F238E27FC236}">
                  <a16:creationId xmlns:a16="http://schemas.microsoft.com/office/drawing/2014/main" id="{C06AAA1E-D417-4081-B8DC-9FFBB8207CDA}"/>
                </a:ext>
              </a:extLst>
            </p:cNvPr>
            <p:cNvSpPr txBox="1"/>
            <p:nvPr/>
          </p:nvSpPr>
          <p:spPr>
            <a:xfrm>
              <a:off x="713679" y="151425"/>
              <a:ext cx="617477" cy="307777"/>
            </a:xfrm>
            <a:prstGeom prst="rect">
              <a:avLst/>
            </a:prstGeom>
            <a:noFill/>
          </p:spPr>
          <p:txBody>
            <a:bodyPr wrap="none" rtlCol="0">
              <a:spAutoFit/>
            </a:bodyPr>
            <a:lstStyle/>
            <a:p>
              <a:r>
                <a:rPr lang="en-US" sz="1400" b="1" dirty="0"/>
                <a:t>A (ILI)</a:t>
              </a:r>
              <a:endParaRPr lang="en-ZA" sz="1400" b="1" dirty="0"/>
            </a:p>
          </p:txBody>
        </p:sp>
        <p:sp>
          <p:nvSpPr>
            <p:cNvPr id="18" name="TextBox 17">
              <a:extLst>
                <a:ext uri="{FF2B5EF4-FFF2-40B4-BE49-F238E27FC236}">
                  <a16:creationId xmlns:a16="http://schemas.microsoft.com/office/drawing/2014/main" id="{A84AEB34-2FED-4444-93B1-C7BB7A8882D2}"/>
                </a:ext>
              </a:extLst>
            </p:cNvPr>
            <p:cNvSpPr txBox="1"/>
            <p:nvPr/>
          </p:nvSpPr>
          <p:spPr>
            <a:xfrm>
              <a:off x="717840" y="3782888"/>
              <a:ext cx="671979" cy="307777"/>
            </a:xfrm>
            <a:prstGeom prst="rect">
              <a:avLst/>
            </a:prstGeom>
            <a:noFill/>
          </p:spPr>
          <p:txBody>
            <a:bodyPr wrap="none" rtlCol="0">
              <a:spAutoFit/>
            </a:bodyPr>
            <a:lstStyle/>
            <a:p>
              <a:r>
                <a:rPr lang="en-US" sz="1400" b="1" dirty="0"/>
                <a:t>B (SRI)</a:t>
              </a:r>
              <a:endParaRPr lang="en-ZA" sz="1400" b="1" dirty="0"/>
            </a:p>
          </p:txBody>
        </p:sp>
      </p:grpSp>
      <p:sp>
        <p:nvSpPr>
          <p:cNvPr id="3" name="Slide Number Placeholder 2"/>
          <p:cNvSpPr>
            <a:spLocks noGrp="1"/>
          </p:cNvSpPr>
          <p:nvPr>
            <p:ph type="sldNum" sz="quarter" idx="12"/>
          </p:nvPr>
        </p:nvSpPr>
        <p:spPr/>
        <p:txBody>
          <a:bodyPr/>
          <a:lstStyle/>
          <a:p>
            <a:fld id="{C82FD607-D2C7-41D7-BCF8-83CDC46CF7F3}" type="slidenum">
              <a:rPr lang="en-US" smtClean="0"/>
              <a:pPr/>
              <a:t>26</a:t>
            </a:fld>
            <a:endParaRPr lang="en-US" dirty="0"/>
          </a:p>
        </p:txBody>
      </p:sp>
      <p:sp>
        <p:nvSpPr>
          <p:cNvPr id="8" name="TextBox 7"/>
          <p:cNvSpPr txBox="1"/>
          <p:nvPr/>
        </p:nvSpPr>
        <p:spPr>
          <a:xfrm>
            <a:off x="5056449" y="2185928"/>
            <a:ext cx="1315568" cy="646331"/>
          </a:xfrm>
          <a:prstGeom prst="rect">
            <a:avLst/>
          </a:prstGeom>
          <a:noFill/>
        </p:spPr>
        <p:txBody>
          <a:bodyPr wrap="square" rtlCol="0">
            <a:spAutoFit/>
          </a:bodyPr>
          <a:lstStyle/>
          <a:p>
            <a:r>
              <a:rPr lang="en-GB" b="1" dirty="0" smtClean="0">
                <a:solidFill>
                  <a:srgbClr val="0070C0"/>
                </a:solidFill>
              </a:rPr>
              <a:t>Influenza-like illness</a:t>
            </a:r>
            <a:endParaRPr lang="en-ZA" b="1" dirty="0">
              <a:solidFill>
                <a:srgbClr val="0070C0"/>
              </a:solidFill>
            </a:endParaRPr>
          </a:p>
        </p:txBody>
      </p:sp>
      <p:sp>
        <p:nvSpPr>
          <p:cNvPr id="9" name="TextBox 8"/>
          <p:cNvSpPr txBox="1"/>
          <p:nvPr/>
        </p:nvSpPr>
        <p:spPr>
          <a:xfrm>
            <a:off x="5008332" y="4441835"/>
            <a:ext cx="1328856" cy="923330"/>
          </a:xfrm>
          <a:prstGeom prst="rect">
            <a:avLst/>
          </a:prstGeom>
          <a:noFill/>
        </p:spPr>
        <p:txBody>
          <a:bodyPr wrap="square" rtlCol="0">
            <a:spAutoFit/>
          </a:bodyPr>
          <a:lstStyle/>
          <a:p>
            <a:r>
              <a:rPr lang="en-ZA" b="1" dirty="0" smtClean="0">
                <a:solidFill>
                  <a:schemeClr val="accent1">
                    <a:lumMod val="75000"/>
                  </a:schemeClr>
                </a:solidFill>
              </a:rPr>
              <a:t>Severe respiratory illness</a:t>
            </a:r>
            <a:endParaRPr lang="en-ZA" b="1" dirty="0">
              <a:solidFill>
                <a:schemeClr val="accent1">
                  <a:lumMod val="75000"/>
                </a:schemeClr>
              </a:solidFill>
            </a:endParaRPr>
          </a:p>
        </p:txBody>
      </p:sp>
      <p:grpSp>
        <p:nvGrpSpPr>
          <p:cNvPr id="31" name="Group 30">
            <a:extLst>
              <a:ext uri="{FF2B5EF4-FFF2-40B4-BE49-F238E27FC236}">
                <a16:creationId xmlns:a16="http://schemas.microsoft.com/office/drawing/2014/main" id="{0D875A47-8B47-40BA-AC45-8D1D7A88E73A}"/>
              </a:ext>
            </a:extLst>
          </p:cNvPr>
          <p:cNvGrpSpPr/>
          <p:nvPr/>
        </p:nvGrpSpPr>
        <p:grpSpPr>
          <a:xfrm>
            <a:off x="320409" y="2185928"/>
            <a:ext cx="4675533" cy="4478052"/>
            <a:chOff x="0" y="0"/>
            <a:chExt cx="6885076" cy="8007982"/>
          </a:xfrm>
        </p:grpSpPr>
        <p:pic>
          <p:nvPicPr>
            <p:cNvPr id="32" name="Picture 31">
              <a:extLst>
                <a:ext uri="{FF2B5EF4-FFF2-40B4-BE49-F238E27FC236}">
                  <a16:creationId xmlns:a16="http://schemas.microsoft.com/office/drawing/2014/main" id="{678BCB5E-413D-470C-A863-4F809D01A1D1}"/>
                </a:ext>
              </a:extLst>
            </p:cNvPr>
            <p:cNvPicPr>
              <a:picLocks noChangeAspect="1"/>
            </p:cNvPicPr>
            <p:nvPr/>
          </p:nvPicPr>
          <p:blipFill>
            <a:blip r:embed="rId5"/>
            <a:stretch>
              <a:fillRect/>
            </a:stretch>
          </p:blipFill>
          <p:spPr>
            <a:xfrm>
              <a:off x="0" y="0"/>
              <a:ext cx="6885076" cy="4337824"/>
            </a:xfrm>
            <a:prstGeom prst="rect">
              <a:avLst/>
            </a:prstGeom>
          </p:spPr>
        </p:pic>
        <p:pic>
          <p:nvPicPr>
            <p:cNvPr id="33" name="Picture 32">
              <a:extLst>
                <a:ext uri="{FF2B5EF4-FFF2-40B4-BE49-F238E27FC236}">
                  <a16:creationId xmlns:a16="http://schemas.microsoft.com/office/drawing/2014/main" id="{71177804-4EE0-42E2-BAC6-07BF76BC1B67}"/>
                </a:ext>
              </a:extLst>
            </p:cNvPr>
            <p:cNvPicPr>
              <a:picLocks noChangeAspect="1"/>
            </p:cNvPicPr>
            <p:nvPr/>
          </p:nvPicPr>
          <p:blipFill>
            <a:blip r:embed="rId6"/>
            <a:stretch>
              <a:fillRect/>
            </a:stretch>
          </p:blipFill>
          <p:spPr>
            <a:xfrm>
              <a:off x="0" y="3687217"/>
              <a:ext cx="6858000" cy="4320765"/>
            </a:xfrm>
            <a:prstGeom prst="rect">
              <a:avLst/>
            </a:prstGeom>
          </p:spPr>
        </p:pic>
        <p:sp>
          <p:nvSpPr>
            <p:cNvPr id="34" name="TextBox 33">
              <a:extLst>
                <a:ext uri="{FF2B5EF4-FFF2-40B4-BE49-F238E27FC236}">
                  <a16:creationId xmlns:a16="http://schemas.microsoft.com/office/drawing/2014/main" id="{5D8125BB-3D55-44DA-92E3-9C12527E4F04}"/>
                </a:ext>
              </a:extLst>
            </p:cNvPr>
            <p:cNvSpPr txBox="1"/>
            <p:nvPr/>
          </p:nvSpPr>
          <p:spPr>
            <a:xfrm>
              <a:off x="713679" y="151425"/>
              <a:ext cx="677964" cy="338555"/>
            </a:xfrm>
            <a:prstGeom prst="rect">
              <a:avLst/>
            </a:prstGeom>
            <a:noFill/>
          </p:spPr>
          <p:txBody>
            <a:bodyPr wrap="none" rtlCol="0">
              <a:spAutoFit/>
            </a:bodyPr>
            <a:lstStyle/>
            <a:p>
              <a:r>
                <a:rPr lang="en-US" sz="1050" b="1" dirty="0"/>
                <a:t>A (ILI)</a:t>
              </a:r>
              <a:endParaRPr lang="en-ZA" sz="1050" b="1" dirty="0"/>
            </a:p>
          </p:txBody>
        </p:sp>
        <p:sp>
          <p:nvSpPr>
            <p:cNvPr id="35" name="TextBox 34">
              <a:extLst>
                <a:ext uri="{FF2B5EF4-FFF2-40B4-BE49-F238E27FC236}">
                  <a16:creationId xmlns:a16="http://schemas.microsoft.com/office/drawing/2014/main" id="{0AEE21CE-8588-47F7-A12C-0F3B93CCAD2B}"/>
                </a:ext>
              </a:extLst>
            </p:cNvPr>
            <p:cNvSpPr txBox="1"/>
            <p:nvPr/>
          </p:nvSpPr>
          <p:spPr>
            <a:xfrm>
              <a:off x="717840" y="3849794"/>
              <a:ext cx="731397" cy="338555"/>
            </a:xfrm>
            <a:prstGeom prst="rect">
              <a:avLst/>
            </a:prstGeom>
            <a:noFill/>
          </p:spPr>
          <p:txBody>
            <a:bodyPr wrap="none" rtlCol="0">
              <a:spAutoFit/>
            </a:bodyPr>
            <a:lstStyle/>
            <a:p>
              <a:r>
                <a:rPr lang="en-US" sz="1050" b="1" dirty="0"/>
                <a:t>B (SRI)</a:t>
              </a:r>
              <a:endParaRPr lang="en-ZA" sz="1050" b="1" dirty="0"/>
            </a:p>
          </p:txBody>
        </p:sp>
      </p:grpSp>
      <p:pic>
        <p:nvPicPr>
          <p:cNvPr id="41" name="Picture 40"/>
          <p:cNvPicPr>
            <a:picLocks noChangeAspect="1"/>
          </p:cNvPicPr>
          <p:nvPr/>
        </p:nvPicPr>
        <p:blipFill>
          <a:blip r:embed="rId7"/>
          <a:stretch>
            <a:fillRect/>
          </a:stretch>
        </p:blipFill>
        <p:spPr>
          <a:xfrm>
            <a:off x="1116727" y="58728"/>
            <a:ext cx="9670473" cy="2005068"/>
          </a:xfrm>
          <a:prstGeom prst="rect">
            <a:avLst/>
          </a:prstGeom>
        </p:spPr>
      </p:pic>
      <p:sp>
        <p:nvSpPr>
          <p:cNvPr id="42" name="TextBox 41"/>
          <p:cNvSpPr txBox="1"/>
          <p:nvPr/>
        </p:nvSpPr>
        <p:spPr>
          <a:xfrm>
            <a:off x="8793018" y="464332"/>
            <a:ext cx="2078181" cy="369332"/>
          </a:xfrm>
          <a:prstGeom prst="rect">
            <a:avLst/>
          </a:prstGeom>
          <a:noFill/>
        </p:spPr>
        <p:txBody>
          <a:bodyPr wrap="square" rtlCol="0">
            <a:spAutoFit/>
          </a:bodyPr>
          <a:lstStyle/>
          <a:p>
            <a:r>
              <a:rPr lang="en-ZA" dirty="0" smtClean="0"/>
              <a:t>Tempia et al, 2021</a:t>
            </a:r>
            <a:endParaRPr lang="en-ZA" dirty="0"/>
          </a:p>
        </p:txBody>
      </p:sp>
    </p:spTree>
    <p:extLst>
      <p:ext uri="{BB962C8B-B14F-4D97-AF65-F5344CB8AC3E}">
        <p14:creationId xmlns:p14="http://schemas.microsoft.com/office/powerpoint/2010/main" val="4938488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062" y="182687"/>
            <a:ext cx="11500742" cy="644681"/>
          </a:xfrm>
        </p:spPr>
        <p:txBody>
          <a:bodyPr>
            <a:noAutofit/>
          </a:bodyPr>
          <a:lstStyle/>
          <a:p>
            <a:r>
              <a:rPr lang="en-GB" sz="2000" dirty="0" smtClean="0"/>
              <a:t>Number of laboratory-confirmed </a:t>
            </a:r>
            <a:r>
              <a:rPr lang="en-GB" sz="2000" b="1" dirty="0" smtClean="0"/>
              <a:t>SARS-CoV-2</a:t>
            </a:r>
            <a:r>
              <a:rPr lang="en-GB" sz="2000" dirty="0" smtClean="0"/>
              <a:t> cases and detection rate by variant type (left) and province (right) in all ages, sentinel surveillance, South Africa, 30 December 2024 to 31 August 2025</a:t>
            </a:r>
            <a:r>
              <a:rPr lang="en-GB" sz="2000" dirty="0" smtClean="0"/>
              <a:t>.</a:t>
            </a:r>
            <a:r>
              <a:rPr lang="en-GB" sz="1800" dirty="0" smtClean="0"/>
              <a:t/>
            </a:r>
            <a:br>
              <a:rPr lang="en-GB" sz="1800" dirty="0" smtClean="0"/>
            </a:br>
            <a:endParaRPr lang="en-ZA" sz="1800" dirty="0"/>
          </a:p>
        </p:txBody>
      </p:sp>
      <p:pic>
        <p:nvPicPr>
          <p:cNvPr id="5" name="Picture 4"/>
          <p:cNvPicPr/>
          <p:nvPr/>
        </p:nvPicPr>
        <p:blipFill rotWithShape="1">
          <a:blip r:embed="rId2" cstate="print"/>
          <a:srcRect t="28864"/>
          <a:stretch/>
        </p:blipFill>
        <p:spPr bwMode="auto">
          <a:xfrm>
            <a:off x="110531" y="1147408"/>
            <a:ext cx="6591720" cy="5622774"/>
          </a:xfrm>
          <a:prstGeom prst="rect">
            <a:avLst/>
          </a:prstGeom>
          <a:noFill/>
        </p:spPr>
      </p:pic>
      <p:sp>
        <p:nvSpPr>
          <p:cNvPr id="7" name="Rectangle 6"/>
          <p:cNvSpPr/>
          <p:nvPr/>
        </p:nvSpPr>
        <p:spPr>
          <a:xfrm>
            <a:off x="7003701" y="1300280"/>
            <a:ext cx="4280598" cy="3693319"/>
          </a:xfrm>
          <a:prstGeom prst="rect">
            <a:avLst/>
          </a:prstGeom>
        </p:spPr>
        <p:txBody>
          <a:bodyPr wrap="square">
            <a:spAutoFit/>
          </a:bodyPr>
          <a:lstStyle/>
          <a:p>
            <a:pPr marL="285750" indent="-285750">
              <a:buFont typeface="Arial" panose="020B0604020202020204" pitchFamily="34" charset="0"/>
              <a:buChar char="•"/>
            </a:pPr>
            <a:r>
              <a:rPr lang="en-GB" dirty="0"/>
              <a:t>SARS-CoV-2  circulation has been low in 2025 so far. </a:t>
            </a:r>
            <a:br>
              <a:rPr lang="en-GB" dirty="0"/>
            </a:br>
            <a:endParaRPr lang="en-GB" dirty="0" smtClean="0"/>
          </a:p>
          <a:p>
            <a:pPr marL="285750" indent="-285750">
              <a:buFont typeface="Arial" panose="020B0604020202020204" pitchFamily="34" charset="0"/>
              <a:buChar char="•"/>
            </a:pPr>
            <a:r>
              <a:rPr lang="en-GB" dirty="0" smtClean="0"/>
              <a:t>An </a:t>
            </a:r>
            <a:r>
              <a:rPr lang="en-GB" dirty="0"/>
              <a:t>increase in SARS-CoV-2 detections has been observed in both Viral Watch (private practitioners) and pneumonia surveillance (public hospitals) in recent weeks. </a:t>
            </a:r>
            <a:br>
              <a:rPr lang="en-GB" dirty="0"/>
            </a:br>
            <a:endParaRPr lang="en-GB" dirty="0" smtClean="0"/>
          </a:p>
          <a:p>
            <a:pPr marL="285750" indent="-285750">
              <a:buFont typeface="Arial" panose="020B0604020202020204" pitchFamily="34" charset="0"/>
              <a:buChar char="•"/>
            </a:pPr>
            <a:r>
              <a:rPr lang="en-GB" dirty="0" smtClean="0"/>
              <a:t>Between </a:t>
            </a:r>
            <a:r>
              <a:rPr lang="en-GB" dirty="0"/>
              <a:t>weeks 21–32, where sequencing data are available, 35% of SARS-CoV-2 cases were the XFG recombinant variant.</a:t>
            </a:r>
            <a:endParaRPr lang="en-ZA" dirty="0"/>
          </a:p>
        </p:txBody>
      </p:sp>
      <p:sp>
        <p:nvSpPr>
          <p:cNvPr id="6" name="Slide Number Placeholder 5"/>
          <p:cNvSpPr>
            <a:spLocks noGrp="1"/>
          </p:cNvSpPr>
          <p:nvPr>
            <p:ph type="sldNum" sz="quarter" idx="12"/>
          </p:nvPr>
        </p:nvSpPr>
        <p:spPr/>
        <p:txBody>
          <a:bodyPr/>
          <a:lstStyle/>
          <a:p>
            <a:fld id="{4ACEF711-59B1-47AA-B0BA-33B8C7FA8B18}" type="slidenum">
              <a:rPr lang="en-ZA" smtClean="0"/>
              <a:t>27</a:t>
            </a:fld>
            <a:endParaRPr lang="en-ZA"/>
          </a:p>
        </p:txBody>
      </p:sp>
    </p:spTree>
    <p:extLst>
      <p:ext uri="{BB962C8B-B14F-4D97-AF65-F5344CB8AC3E}">
        <p14:creationId xmlns:p14="http://schemas.microsoft.com/office/powerpoint/2010/main" val="41215845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ACEF711-59B1-47AA-B0BA-33B8C7FA8B18}" type="slidenum">
              <a:rPr lang="en-ZA" smtClean="0"/>
              <a:pPr/>
              <a:t>28</a:t>
            </a:fld>
            <a:endParaRPr lang="en-ZA"/>
          </a:p>
        </p:txBody>
      </p:sp>
      <p:sp>
        <p:nvSpPr>
          <p:cNvPr id="3" name="Title 2"/>
          <p:cNvSpPr>
            <a:spLocks noGrp="1"/>
          </p:cNvSpPr>
          <p:nvPr>
            <p:ph type="title"/>
          </p:nvPr>
        </p:nvSpPr>
        <p:spPr>
          <a:xfrm>
            <a:off x="276261" y="679197"/>
            <a:ext cx="11500742" cy="644681"/>
          </a:xfrm>
        </p:spPr>
        <p:txBody>
          <a:bodyPr/>
          <a:lstStyle/>
          <a:p>
            <a:r>
              <a:rPr lang="en-GB" sz="2400" dirty="0"/>
              <a:t>Combined number and percentage of SARS-CoV-2 variants in all ages from three sentinel surveillance systems: outpatient influenza-like illness (ILI) surveillance in public primary health care clinics, outpatient ILI surveillance in private general practitioner practices, and inpatient pneumonia surveillance in public hospitals, South Africa, 30 December 2024 to 31 August 2025</a:t>
            </a:r>
            <a:endParaRPr lang="en-ZA" sz="2400" dirty="0"/>
          </a:p>
        </p:txBody>
      </p:sp>
      <p:pic>
        <p:nvPicPr>
          <p:cNvPr id="5" name="Picture 4"/>
          <p:cNvPicPr>
            <a:picLocks noChangeAspect="1"/>
          </p:cNvPicPr>
          <p:nvPr/>
        </p:nvPicPr>
        <p:blipFill>
          <a:blip r:embed="rId2"/>
          <a:stretch>
            <a:fillRect/>
          </a:stretch>
        </p:blipFill>
        <p:spPr>
          <a:xfrm>
            <a:off x="2037806" y="1574582"/>
            <a:ext cx="8247202" cy="5195302"/>
          </a:xfrm>
          <a:prstGeom prst="rect">
            <a:avLst/>
          </a:prstGeom>
        </p:spPr>
      </p:pic>
    </p:spTree>
    <p:extLst>
      <p:ext uri="{BB962C8B-B14F-4D97-AF65-F5344CB8AC3E}">
        <p14:creationId xmlns:p14="http://schemas.microsoft.com/office/powerpoint/2010/main" val="4592180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ACEF711-59B1-47AA-B0BA-33B8C7FA8B18}" type="slidenum">
              <a:rPr lang="en-ZA" smtClean="0"/>
              <a:t>29</a:t>
            </a:fld>
            <a:endParaRPr lang="en-ZA"/>
          </a:p>
        </p:txBody>
      </p:sp>
      <p:sp>
        <p:nvSpPr>
          <p:cNvPr id="2" name="Title 1"/>
          <p:cNvSpPr>
            <a:spLocks noGrp="1"/>
          </p:cNvSpPr>
          <p:nvPr>
            <p:ph type="title"/>
          </p:nvPr>
        </p:nvSpPr>
        <p:spPr/>
        <p:txBody>
          <a:bodyPr>
            <a:noAutofit/>
          </a:bodyPr>
          <a:lstStyle/>
          <a:p>
            <a:r>
              <a:rPr lang="en-GB" sz="2800" b="1" dirty="0" smtClean="0">
                <a:cs typeface="Segoe UI" panose="020B0502040204020203" pitchFamily="34" charset="0"/>
              </a:rPr>
              <a:t/>
            </a:r>
            <a:br>
              <a:rPr lang="en-GB" sz="2800" b="1" dirty="0" smtClean="0">
                <a:cs typeface="Segoe UI" panose="020B0502040204020203" pitchFamily="34" charset="0"/>
              </a:rPr>
            </a:br>
            <a:r>
              <a:rPr lang="en-GB" sz="2800" b="1" dirty="0" smtClean="0">
                <a:cs typeface="Segoe UI" panose="020B0502040204020203" pitchFamily="34" charset="0"/>
              </a:rPr>
              <a:t>Risk </a:t>
            </a:r>
            <a:r>
              <a:rPr lang="en-GB" sz="2800" b="1" dirty="0">
                <a:cs typeface="Segoe UI" panose="020B0502040204020203" pitchFamily="34" charset="0"/>
              </a:rPr>
              <a:t>factors for SARS-CoV-2 associated severe respiratory illness </a:t>
            </a:r>
            <a:r>
              <a:rPr lang="en-US" sz="2800" b="1" dirty="0">
                <a:cs typeface="Segoe UI" panose="020B0502040204020203" pitchFamily="34" charset="0"/>
              </a:rPr>
              <a:t>among individuals aged≤ 18 years</a:t>
            </a:r>
            <a:r>
              <a:rPr lang="en-GB" sz="2800" b="1" dirty="0" smtClean="0">
                <a:cs typeface="Segoe UI" panose="020B0502040204020203" pitchFamily="34" charset="0"/>
              </a:rPr>
              <a:t>, </a:t>
            </a:r>
            <a:r>
              <a:rPr lang="en-GB" sz="2800" b="1" dirty="0">
                <a:cs typeface="Segoe UI" panose="020B0502040204020203" pitchFamily="34" charset="0"/>
              </a:rPr>
              <a:t>April 2020-March </a:t>
            </a:r>
            <a:r>
              <a:rPr lang="en-GB" sz="2800" b="1" dirty="0" smtClean="0">
                <a:cs typeface="Segoe UI" panose="020B0502040204020203" pitchFamily="34" charset="0"/>
              </a:rPr>
              <a:t>2022</a:t>
            </a:r>
            <a:r>
              <a:rPr lang="en-GB" sz="2800" dirty="0">
                <a:cs typeface="Segoe UI" panose="020B0502040204020203" pitchFamily="34" charset="0"/>
              </a:rPr>
              <a:t/>
            </a:r>
            <a:br>
              <a:rPr lang="en-GB" sz="2800" dirty="0">
                <a:cs typeface="Segoe UI" panose="020B0502040204020203" pitchFamily="34" charset="0"/>
              </a:rPr>
            </a:br>
            <a:endParaRPr lang="en-US" sz="2800" dirty="0"/>
          </a:p>
        </p:txBody>
      </p:sp>
      <p:pic>
        <p:nvPicPr>
          <p:cNvPr id="3" name="Content Placeholder 1"/>
          <p:cNvPicPr>
            <a:picLocks noChangeAspect="1"/>
          </p:cNvPicPr>
          <p:nvPr/>
        </p:nvPicPr>
        <p:blipFill>
          <a:blip r:embed="rId2"/>
          <a:stretch>
            <a:fillRect/>
          </a:stretch>
        </p:blipFill>
        <p:spPr>
          <a:xfrm>
            <a:off x="598301" y="1057835"/>
            <a:ext cx="9702146" cy="5365788"/>
          </a:xfrm>
          <a:prstGeom prst="rect">
            <a:avLst/>
          </a:prstGeom>
        </p:spPr>
      </p:pic>
      <p:sp>
        <p:nvSpPr>
          <p:cNvPr id="4" name="TextBox 3"/>
          <p:cNvSpPr txBox="1"/>
          <p:nvPr/>
        </p:nvSpPr>
        <p:spPr>
          <a:xfrm>
            <a:off x="7261412" y="6535271"/>
            <a:ext cx="3747247" cy="369332"/>
          </a:xfrm>
          <a:prstGeom prst="rect">
            <a:avLst/>
          </a:prstGeom>
          <a:noFill/>
        </p:spPr>
        <p:txBody>
          <a:bodyPr wrap="square" rtlCol="0">
            <a:spAutoFit/>
          </a:bodyPr>
          <a:lstStyle/>
          <a:p>
            <a:r>
              <a:rPr lang="en-US" dirty="0" smtClean="0"/>
              <a:t>Kate Jensen, IORV 2024</a:t>
            </a:r>
            <a:endParaRPr lang="en-US" dirty="0"/>
          </a:p>
        </p:txBody>
      </p:sp>
    </p:spTree>
    <p:extLst>
      <p:ext uri="{BB962C8B-B14F-4D97-AF65-F5344CB8AC3E}">
        <p14:creationId xmlns:p14="http://schemas.microsoft.com/office/powerpoint/2010/main" val="634447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ACEF711-59B1-47AA-B0BA-33B8C7FA8B18}" type="slidenum">
              <a:rPr lang="en-ZA" smtClean="0"/>
              <a:t>3</a:t>
            </a:fld>
            <a:endParaRPr lang="en-ZA"/>
          </a:p>
        </p:txBody>
      </p:sp>
      <p:sp>
        <p:nvSpPr>
          <p:cNvPr id="4" name="Title 3"/>
          <p:cNvSpPr>
            <a:spLocks noGrp="1"/>
          </p:cNvSpPr>
          <p:nvPr>
            <p:ph type="title"/>
          </p:nvPr>
        </p:nvSpPr>
        <p:spPr/>
        <p:txBody>
          <a:bodyPr>
            <a:normAutofit fontScale="90000"/>
          </a:bodyPr>
          <a:lstStyle/>
          <a:p>
            <a:r>
              <a:rPr lang="en-ZA" sz="3200" b="1" dirty="0"/>
              <a:t>Overview of </a:t>
            </a:r>
            <a:r>
              <a:rPr lang="en-ZA" sz="3200" b="1" dirty="0" smtClean="0"/>
              <a:t>respiratory </a:t>
            </a:r>
            <a:r>
              <a:rPr lang="en-ZA" sz="3200" b="1" dirty="0"/>
              <a:t>syndromic surveillance </a:t>
            </a:r>
            <a:r>
              <a:rPr lang="en-ZA" sz="3200" b="1" dirty="0" smtClean="0"/>
              <a:t>programmes in South Africa</a:t>
            </a:r>
            <a:endParaRPr lang="en-ZA" sz="3200" dirty="0"/>
          </a:p>
        </p:txBody>
      </p:sp>
      <p:graphicFrame>
        <p:nvGraphicFramePr>
          <p:cNvPr id="6" name="Content Placeholder 3"/>
          <p:cNvGraphicFramePr>
            <a:graphicFrameLocks/>
          </p:cNvGraphicFramePr>
          <p:nvPr>
            <p:extLst>
              <p:ext uri="{D42A27DB-BD31-4B8C-83A1-F6EECF244321}">
                <p14:modId xmlns:p14="http://schemas.microsoft.com/office/powerpoint/2010/main" val="134170569"/>
              </p:ext>
            </p:extLst>
          </p:nvPr>
        </p:nvGraphicFramePr>
        <p:xfrm>
          <a:off x="398419" y="839943"/>
          <a:ext cx="11273244" cy="4615977"/>
        </p:xfrm>
        <a:graphic>
          <a:graphicData uri="http://schemas.openxmlformats.org/drawingml/2006/table">
            <a:tbl>
              <a:tblPr firstRow="1" bandRow="1">
                <a:tableStyleId>{F5AB1C69-6EDB-4FF4-983F-18BD219EF322}</a:tableStyleId>
              </a:tblPr>
              <a:tblGrid>
                <a:gridCol w="1396228">
                  <a:extLst>
                    <a:ext uri="{9D8B030D-6E8A-4147-A177-3AD203B41FA5}">
                      <a16:colId xmlns:a16="http://schemas.microsoft.com/office/drawing/2014/main" val="20000"/>
                    </a:ext>
                  </a:extLst>
                </a:gridCol>
                <a:gridCol w="2469254">
                  <a:extLst>
                    <a:ext uri="{9D8B030D-6E8A-4147-A177-3AD203B41FA5}">
                      <a16:colId xmlns:a16="http://schemas.microsoft.com/office/drawing/2014/main" val="1525508618"/>
                    </a:ext>
                  </a:extLst>
                </a:gridCol>
                <a:gridCol w="2469254">
                  <a:extLst>
                    <a:ext uri="{9D8B030D-6E8A-4147-A177-3AD203B41FA5}">
                      <a16:colId xmlns:a16="http://schemas.microsoft.com/office/drawing/2014/main" val="1872248656"/>
                    </a:ext>
                  </a:extLst>
                </a:gridCol>
                <a:gridCol w="2469254">
                  <a:extLst>
                    <a:ext uri="{9D8B030D-6E8A-4147-A177-3AD203B41FA5}">
                      <a16:colId xmlns:a16="http://schemas.microsoft.com/office/drawing/2014/main" val="20001"/>
                    </a:ext>
                  </a:extLst>
                </a:gridCol>
                <a:gridCol w="2469254">
                  <a:extLst>
                    <a:ext uri="{9D8B030D-6E8A-4147-A177-3AD203B41FA5}">
                      <a16:colId xmlns:a16="http://schemas.microsoft.com/office/drawing/2014/main" val="3702200878"/>
                    </a:ext>
                  </a:extLst>
                </a:gridCol>
              </a:tblGrid>
              <a:tr h="578886">
                <a:tc>
                  <a:txBody>
                    <a:bodyPr/>
                    <a:lstStyle/>
                    <a:p>
                      <a:pPr algn="l">
                        <a:spcAft>
                          <a:spcPts val="0"/>
                        </a:spcAft>
                      </a:pPr>
                      <a:r>
                        <a:rPr lang="en-GB" sz="1400" dirty="0">
                          <a:effectLst/>
                        </a:rPr>
                        <a:t>Programme</a:t>
                      </a:r>
                      <a:endParaRPr lang="en-ZA" sz="1400" dirty="0">
                        <a:effectLst/>
                        <a:latin typeface="Calibri"/>
                        <a:ea typeface="Calibri"/>
                        <a:cs typeface="Times New Roman"/>
                      </a:endParaRPr>
                    </a:p>
                  </a:txBody>
                  <a:tcPr marL="51435" marR="51435" marT="0" marB="0" anchor="ctr"/>
                </a:tc>
                <a:tc>
                  <a:txBody>
                    <a:bodyPr/>
                    <a:lstStyle/>
                    <a:p>
                      <a:pPr algn="ctr">
                        <a:spcAft>
                          <a:spcPts val="0"/>
                        </a:spcAft>
                      </a:pPr>
                      <a:r>
                        <a:rPr lang="en-GB" sz="1400" dirty="0">
                          <a:effectLst/>
                        </a:rPr>
                        <a:t>Viral </a:t>
                      </a:r>
                      <a:r>
                        <a:rPr lang="en-GB" sz="1400" dirty="0" smtClean="0">
                          <a:effectLst/>
                        </a:rPr>
                        <a:t>Watch (ILI in private practitioners)</a:t>
                      </a:r>
                      <a:endParaRPr lang="en-ZA" sz="1400" dirty="0">
                        <a:effectLst/>
                        <a:latin typeface="Calibri"/>
                        <a:ea typeface="Calibri"/>
                        <a:cs typeface="Times New Roman"/>
                      </a:endParaRPr>
                    </a:p>
                  </a:txBody>
                  <a:tcPr marL="51435" marR="51435" marT="0" marB="0" anchor="ctr"/>
                </a:tc>
                <a:tc>
                  <a:txBody>
                    <a:bodyPr/>
                    <a:lstStyle/>
                    <a:p>
                      <a:pPr algn="ctr">
                        <a:spcAft>
                          <a:spcPts val="0"/>
                        </a:spcAft>
                      </a:pPr>
                      <a:r>
                        <a:rPr lang="en-GB" sz="1400" dirty="0" smtClean="0">
                          <a:effectLst/>
                        </a:rPr>
                        <a:t>Influenza-like illness</a:t>
                      </a:r>
                      <a:r>
                        <a:rPr lang="en-GB" sz="1400" baseline="0" dirty="0" smtClean="0">
                          <a:effectLst/>
                        </a:rPr>
                        <a:t> (</a:t>
                      </a:r>
                      <a:r>
                        <a:rPr lang="en-GB" sz="1400" dirty="0" smtClean="0">
                          <a:effectLst/>
                        </a:rPr>
                        <a:t>ILI)</a:t>
                      </a:r>
                      <a:endParaRPr lang="en-ZA" sz="1400" dirty="0">
                        <a:effectLst/>
                        <a:latin typeface="Calibri"/>
                        <a:ea typeface="Calibri"/>
                        <a:cs typeface="Times New Roman"/>
                      </a:endParaRPr>
                    </a:p>
                  </a:txBody>
                  <a:tcPr marL="51435" marR="51435" marT="0" marB="0" anchor="ctr"/>
                </a:tc>
                <a:tc>
                  <a:txBody>
                    <a:bodyPr/>
                    <a:lstStyle/>
                    <a:p>
                      <a:pPr algn="ctr">
                        <a:spcAft>
                          <a:spcPts val="0"/>
                        </a:spcAft>
                      </a:pPr>
                      <a:r>
                        <a:rPr lang="en-GB" sz="1400" dirty="0" smtClean="0">
                          <a:effectLst/>
                        </a:rPr>
                        <a:t>Severe</a:t>
                      </a:r>
                      <a:r>
                        <a:rPr lang="en-GB" sz="1400" baseline="0" dirty="0" smtClean="0">
                          <a:effectLst/>
                        </a:rPr>
                        <a:t> respiratory illness</a:t>
                      </a:r>
                      <a:r>
                        <a:rPr lang="en-GB" sz="1400" dirty="0" smtClean="0">
                          <a:effectLst/>
                        </a:rPr>
                        <a:t> surveillance</a:t>
                      </a:r>
                      <a:endParaRPr lang="en-ZA" sz="1400" dirty="0">
                        <a:effectLst/>
                        <a:latin typeface="Calibri"/>
                        <a:ea typeface="Calibri"/>
                        <a:cs typeface="Times New Roman"/>
                      </a:endParaRPr>
                    </a:p>
                  </a:txBody>
                  <a:tcPr marL="51435" marR="51435" marT="0" marB="0" anchor="ctr"/>
                </a:tc>
                <a:tc>
                  <a:txBody>
                    <a:bodyPr/>
                    <a:lstStyle/>
                    <a:p>
                      <a:pPr algn="ctr">
                        <a:spcAft>
                          <a:spcPts val="0"/>
                        </a:spcAft>
                      </a:pPr>
                      <a:r>
                        <a:rPr lang="en-ZA" sz="1400" dirty="0" smtClean="0">
                          <a:effectLst/>
                        </a:rPr>
                        <a:t>Digital Participatory surveillance</a:t>
                      </a:r>
                      <a:endParaRPr lang="en-ZA" sz="1400" dirty="0">
                        <a:effectLst/>
                        <a:latin typeface="Calibri"/>
                        <a:ea typeface="Calibri"/>
                        <a:cs typeface="Times New Roman"/>
                      </a:endParaRPr>
                    </a:p>
                  </a:txBody>
                  <a:tcPr marL="51435" marR="51435" marT="0" marB="0" anchor="ctr"/>
                </a:tc>
                <a:extLst>
                  <a:ext uri="{0D108BD9-81ED-4DB2-BD59-A6C34878D82A}">
                    <a16:rowId xmlns:a16="http://schemas.microsoft.com/office/drawing/2014/main" val="10000"/>
                  </a:ext>
                </a:extLst>
              </a:tr>
              <a:tr h="367923">
                <a:tc>
                  <a:txBody>
                    <a:bodyPr/>
                    <a:lstStyle/>
                    <a:p>
                      <a:pPr algn="l">
                        <a:spcAft>
                          <a:spcPts val="0"/>
                        </a:spcAft>
                      </a:pPr>
                      <a:r>
                        <a:rPr lang="en-ZA" sz="1400" dirty="0" smtClean="0">
                          <a:effectLst/>
                        </a:rPr>
                        <a:t>Type</a:t>
                      </a:r>
                      <a:endParaRPr lang="en-ZA" sz="1400" b="1" dirty="0">
                        <a:effectLst/>
                        <a:latin typeface="Calibri"/>
                        <a:ea typeface="Calibri"/>
                        <a:cs typeface="Times New Roman"/>
                      </a:endParaRPr>
                    </a:p>
                  </a:txBody>
                  <a:tcPr marL="51435" marR="51435" marT="0" marB="0" anchor="ctr"/>
                </a:tc>
                <a:tc>
                  <a:txBody>
                    <a:bodyPr/>
                    <a:lstStyle/>
                    <a:p>
                      <a:pPr algn="ctr">
                        <a:spcAft>
                          <a:spcPts val="0"/>
                        </a:spcAft>
                      </a:pPr>
                      <a:r>
                        <a:rPr lang="en-ZA" sz="1400" dirty="0" smtClean="0">
                          <a:effectLst/>
                        </a:rPr>
                        <a:t>Syndromic</a:t>
                      </a:r>
                      <a:endParaRPr lang="en-ZA" sz="1400" dirty="0">
                        <a:effectLst/>
                        <a:latin typeface="Calibri"/>
                        <a:ea typeface="Calibri"/>
                        <a:cs typeface="Times New Roman"/>
                      </a:endParaRPr>
                    </a:p>
                  </a:txBody>
                  <a:tcPr marL="51435" marR="51435" marT="0" marB="0" anchor="ctr"/>
                </a:tc>
                <a:tc>
                  <a:txBody>
                    <a:bodyPr/>
                    <a:lstStyle/>
                    <a:p>
                      <a:pPr algn="ctr">
                        <a:spcAft>
                          <a:spcPts val="0"/>
                        </a:spcAft>
                      </a:pPr>
                      <a:r>
                        <a:rPr lang="en-ZA" sz="1400" dirty="0" smtClean="0">
                          <a:effectLst/>
                        </a:rPr>
                        <a:t>Syndromic</a:t>
                      </a:r>
                      <a:endParaRPr lang="en-ZA" sz="1400" dirty="0">
                        <a:effectLst/>
                        <a:latin typeface="Calibri"/>
                        <a:ea typeface="Calibri"/>
                        <a:cs typeface="Times New Roman"/>
                      </a:endParaRPr>
                    </a:p>
                  </a:txBody>
                  <a:tcPr marL="51435" marR="51435" marT="0" marB="0" anchor="ctr"/>
                </a:tc>
                <a:tc>
                  <a:txBody>
                    <a:bodyPr/>
                    <a:lstStyle/>
                    <a:p>
                      <a:pPr algn="ctr">
                        <a:spcAft>
                          <a:spcPts val="0"/>
                        </a:spcAft>
                      </a:pPr>
                      <a:r>
                        <a:rPr lang="en-ZA" sz="1400" dirty="0" smtClean="0">
                          <a:effectLst/>
                        </a:rPr>
                        <a:t>Syndromic</a:t>
                      </a:r>
                      <a:endParaRPr lang="en-ZA" sz="1400" dirty="0">
                        <a:effectLst/>
                        <a:latin typeface="Calibri"/>
                        <a:ea typeface="Calibri"/>
                        <a:cs typeface="Times New Roman"/>
                      </a:endParaRPr>
                    </a:p>
                  </a:txBody>
                  <a:tcPr marL="51435" marR="51435" marT="0" marB="0" anchor="ctr"/>
                </a:tc>
                <a:tc>
                  <a:txBody>
                    <a:bodyPr/>
                    <a:lstStyle/>
                    <a:p>
                      <a:pPr algn="ctr">
                        <a:spcAft>
                          <a:spcPts val="0"/>
                        </a:spcAft>
                      </a:pPr>
                      <a:r>
                        <a:rPr lang="en-ZA" sz="1400" dirty="0" smtClean="0">
                          <a:effectLst/>
                        </a:rPr>
                        <a:t>Syndromic</a:t>
                      </a:r>
                      <a:endParaRPr lang="en-ZA" sz="1400" dirty="0">
                        <a:effectLst/>
                        <a:latin typeface="Calibri"/>
                        <a:ea typeface="Calibri"/>
                        <a:cs typeface="Times New Roman"/>
                      </a:endParaRPr>
                    </a:p>
                  </a:txBody>
                  <a:tcPr marL="51435" marR="51435" marT="0" marB="0" anchor="ctr"/>
                </a:tc>
                <a:extLst>
                  <a:ext uri="{0D108BD9-81ED-4DB2-BD59-A6C34878D82A}">
                    <a16:rowId xmlns:a16="http://schemas.microsoft.com/office/drawing/2014/main" val="4112307451"/>
                  </a:ext>
                </a:extLst>
              </a:tr>
              <a:tr h="425340">
                <a:tc>
                  <a:txBody>
                    <a:bodyPr/>
                    <a:lstStyle/>
                    <a:p>
                      <a:pPr algn="l">
                        <a:spcAft>
                          <a:spcPts val="0"/>
                        </a:spcAft>
                      </a:pPr>
                      <a:r>
                        <a:rPr lang="en-GB" sz="1400" dirty="0">
                          <a:effectLst/>
                        </a:rPr>
                        <a:t>Start year</a:t>
                      </a:r>
                      <a:endParaRPr lang="en-ZA" sz="1400" dirty="0">
                        <a:effectLst/>
                        <a:latin typeface="Calibri"/>
                        <a:ea typeface="Calibri"/>
                        <a:cs typeface="Times New Roman"/>
                      </a:endParaRPr>
                    </a:p>
                  </a:txBody>
                  <a:tcPr marL="51435" marR="51435" marT="0" marB="0" anchor="ctr"/>
                </a:tc>
                <a:tc>
                  <a:txBody>
                    <a:bodyPr/>
                    <a:lstStyle/>
                    <a:p>
                      <a:pPr algn="ctr">
                        <a:spcAft>
                          <a:spcPts val="0"/>
                        </a:spcAft>
                      </a:pPr>
                      <a:r>
                        <a:rPr lang="en-GB" sz="1400" dirty="0">
                          <a:effectLst/>
                        </a:rPr>
                        <a:t>1984</a:t>
                      </a:r>
                      <a:endParaRPr lang="en-ZA" sz="1400" dirty="0">
                        <a:effectLst/>
                        <a:latin typeface="Calibri"/>
                        <a:ea typeface="Calibri"/>
                        <a:cs typeface="Times New Roman"/>
                      </a:endParaRPr>
                    </a:p>
                  </a:txBody>
                  <a:tcPr marL="51435" marR="51435" marT="0" marB="0" anchor="ctr"/>
                </a:tc>
                <a:tc>
                  <a:txBody>
                    <a:bodyPr/>
                    <a:lstStyle/>
                    <a:p>
                      <a:pPr algn="ctr">
                        <a:spcAft>
                          <a:spcPts val="0"/>
                        </a:spcAft>
                      </a:pPr>
                      <a:r>
                        <a:rPr lang="en-GB" sz="1400" dirty="0">
                          <a:effectLst/>
                        </a:rPr>
                        <a:t>2012</a:t>
                      </a:r>
                      <a:endParaRPr lang="en-ZA" sz="1400" dirty="0">
                        <a:effectLst/>
                        <a:latin typeface="Calibri"/>
                        <a:ea typeface="Calibri"/>
                        <a:cs typeface="Times New Roman"/>
                      </a:endParaRPr>
                    </a:p>
                  </a:txBody>
                  <a:tcPr marL="51435" marR="51435" marT="0" marB="0" anchor="ctr"/>
                </a:tc>
                <a:tc>
                  <a:txBody>
                    <a:bodyPr/>
                    <a:lstStyle/>
                    <a:p>
                      <a:pPr algn="ctr">
                        <a:spcAft>
                          <a:spcPts val="0"/>
                        </a:spcAft>
                      </a:pPr>
                      <a:r>
                        <a:rPr lang="en-GB" sz="1400" dirty="0">
                          <a:effectLst/>
                        </a:rPr>
                        <a:t>2009</a:t>
                      </a:r>
                      <a:endParaRPr lang="en-ZA" sz="1400" dirty="0">
                        <a:effectLst/>
                        <a:latin typeface="Calibri"/>
                        <a:ea typeface="Calibri"/>
                        <a:cs typeface="Times New Roman"/>
                      </a:endParaRPr>
                    </a:p>
                  </a:txBody>
                  <a:tcPr marL="51435" marR="51435" marT="0" marB="0" anchor="ctr"/>
                </a:tc>
                <a:tc>
                  <a:txBody>
                    <a:bodyPr/>
                    <a:lstStyle/>
                    <a:p>
                      <a:pPr algn="ctr">
                        <a:spcAft>
                          <a:spcPts val="0"/>
                        </a:spcAft>
                      </a:pPr>
                      <a:r>
                        <a:rPr lang="en-ZA" sz="1400" dirty="0" smtClean="0">
                          <a:effectLst/>
                        </a:rPr>
                        <a:t>2022-</a:t>
                      </a:r>
                      <a:r>
                        <a:rPr lang="en-ZA" sz="1400" baseline="0" dirty="0" smtClean="0">
                          <a:effectLst/>
                        </a:rPr>
                        <a:t> Pilot</a:t>
                      </a:r>
                    </a:p>
                    <a:p>
                      <a:pPr algn="ctr">
                        <a:spcAft>
                          <a:spcPts val="0"/>
                        </a:spcAft>
                      </a:pPr>
                      <a:r>
                        <a:rPr lang="en-ZA" sz="1400" baseline="0" dirty="0" smtClean="0">
                          <a:effectLst/>
                        </a:rPr>
                        <a:t>2024 - Implementation</a:t>
                      </a:r>
                      <a:endParaRPr lang="en-ZA" sz="1400" dirty="0">
                        <a:effectLst/>
                        <a:latin typeface="Calibri"/>
                        <a:ea typeface="Calibri"/>
                        <a:cs typeface="Times New Roman"/>
                      </a:endParaRPr>
                    </a:p>
                  </a:txBody>
                  <a:tcPr marL="51435" marR="51435" marT="0" marB="0" anchor="ctr"/>
                </a:tc>
                <a:extLst>
                  <a:ext uri="{0D108BD9-81ED-4DB2-BD59-A6C34878D82A}">
                    <a16:rowId xmlns:a16="http://schemas.microsoft.com/office/drawing/2014/main" val="10001"/>
                  </a:ext>
                </a:extLst>
              </a:tr>
              <a:tr h="638010">
                <a:tc>
                  <a:txBody>
                    <a:bodyPr/>
                    <a:lstStyle/>
                    <a:p>
                      <a:pPr algn="l">
                        <a:spcAft>
                          <a:spcPts val="0"/>
                        </a:spcAft>
                      </a:pPr>
                      <a:r>
                        <a:rPr lang="en-GB" sz="1400" dirty="0" smtClean="0">
                          <a:effectLst/>
                        </a:rPr>
                        <a:t>Provinces</a:t>
                      </a:r>
                      <a:endParaRPr lang="en-ZA" sz="1400" dirty="0">
                        <a:effectLst/>
                        <a:latin typeface="Calibri"/>
                        <a:ea typeface="Calibri"/>
                        <a:cs typeface="Times New Roman"/>
                      </a:endParaRPr>
                    </a:p>
                  </a:txBody>
                  <a:tcPr marL="51435" marR="51435" marT="0" marB="0" anchor="ctr"/>
                </a:tc>
                <a:tc>
                  <a:txBody>
                    <a:bodyPr/>
                    <a:lstStyle/>
                    <a:p>
                      <a:pPr algn="ctr">
                        <a:spcAft>
                          <a:spcPts val="0"/>
                        </a:spcAft>
                      </a:pPr>
                      <a:r>
                        <a:rPr lang="en-GB" sz="1400" dirty="0" smtClean="0">
                          <a:effectLst/>
                        </a:rPr>
                        <a:t>EC,</a:t>
                      </a:r>
                      <a:r>
                        <a:rPr lang="en-GB" sz="1400" baseline="0" dirty="0" smtClean="0">
                          <a:effectLst/>
                        </a:rPr>
                        <a:t> FS, GP, LP, KZ, MP, WC, NW, NC</a:t>
                      </a:r>
                      <a:endParaRPr lang="en-ZA" sz="1400" dirty="0">
                        <a:effectLst/>
                        <a:latin typeface="Calibri"/>
                        <a:ea typeface="Calibri"/>
                        <a:cs typeface="Times New Roman"/>
                      </a:endParaRPr>
                    </a:p>
                  </a:txBody>
                  <a:tcPr marL="51435" marR="51435" marT="0" marB="0" anchor="ctr"/>
                </a:tc>
                <a:tc>
                  <a:txBody>
                    <a:bodyPr/>
                    <a:lstStyle/>
                    <a:p>
                      <a:pPr algn="ctr">
                        <a:spcAft>
                          <a:spcPts val="0"/>
                        </a:spcAft>
                      </a:pPr>
                      <a:r>
                        <a:rPr lang="en-GB" sz="1400" dirty="0" smtClean="0">
                          <a:effectLst/>
                        </a:rPr>
                        <a:t>KZ, NW, WC, MP</a:t>
                      </a:r>
                      <a:endParaRPr lang="en-ZA" sz="1400" dirty="0">
                        <a:effectLst/>
                        <a:latin typeface="Calibri"/>
                        <a:ea typeface="Calibri"/>
                        <a:cs typeface="Times New Roman"/>
                      </a:endParaRPr>
                    </a:p>
                  </a:txBody>
                  <a:tcPr marL="51435" marR="51435" marT="0" marB="0" anchor="ctr"/>
                </a:tc>
                <a:tc>
                  <a:txBody>
                    <a:bodyPr/>
                    <a:lstStyle/>
                    <a:p>
                      <a:pPr algn="ctr">
                        <a:spcAft>
                          <a:spcPts val="0"/>
                        </a:spcAft>
                      </a:pPr>
                      <a:r>
                        <a:rPr lang="en-GB" sz="1400" dirty="0" smtClean="0">
                          <a:effectLst/>
                        </a:rPr>
                        <a:t>GP, KZ, MP, NW, WC, EC</a:t>
                      </a:r>
                      <a:endParaRPr lang="en-GB" sz="1400" dirty="0" smtClean="0">
                        <a:effectLst/>
                        <a:latin typeface="Calibri"/>
                        <a:ea typeface="Calibri"/>
                        <a:cs typeface="Times New Roman"/>
                      </a:endParaRPr>
                    </a:p>
                  </a:txBody>
                  <a:tcPr marL="51435" marR="5143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dirty="0" smtClean="0">
                          <a:effectLst/>
                        </a:rPr>
                        <a:t>EC,</a:t>
                      </a:r>
                      <a:r>
                        <a:rPr lang="en-GB" sz="1400" baseline="0" dirty="0" smtClean="0">
                          <a:effectLst/>
                        </a:rPr>
                        <a:t> FS, GP, KZN, LP, MP, WC, NW, NC</a:t>
                      </a:r>
                      <a:endParaRPr lang="en-ZA" sz="1400" dirty="0" smtClean="0">
                        <a:effectLst/>
                        <a:latin typeface="+mn-lt"/>
                        <a:ea typeface="Calibri"/>
                        <a:cs typeface="Times New Roman"/>
                      </a:endParaRPr>
                    </a:p>
                  </a:txBody>
                  <a:tcPr marL="51435" marR="51435" marT="0" marB="0" anchor="ctr"/>
                </a:tc>
                <a:extLst>
                  <a:ext uri="{0D108BD9-81ED-4DB2-BD59-A6C34878D82A}">
                    <a16:rowId xmlns:a16="http://schemas.microsoft.com/office/drawing/2014/main" val="10002"/>
                  </a:ext>
                </a:extLst>
              </a:tr>
              <a:tr h="425340">
                <a:tc>
                  <a:txBody>
                    <a:bodyPr/>
                    <a:lstStyle/>
                    <a:p>
                      <a:pPr algn="l">
                        <a:spcAft>
                          <a:spcPts val="0"/>
                        </a:spcAft>
                      </a:pPr>
                      <a:r>
                        <a:rPr lang="en-GB" sz="1400" dirty="0">
                          <a:effectLst/>
                        </a:rPr>
                        <a:t>Type of site</a:t>
                      </a:r>
                      <a:endParaRPr lang="en-ZA" sz="1400" dirty="0">
                        <a:effectLst/>
                        <a:latin typeface="Calibri"/>
                        <a:ea typeface="Calibri"/>
                        <a:cs typeface="Times New Roman"/>
                      </a:endParaRPr>
                    </a:p>
                  </a:txBody>
                  <a:tcPr marL="51435" marR="51435" marT="0" marB="0" anchor="ctr"/>
                </a:tc>
                <a:tc>
                  <a:txBody>
                    <a:bodyPr/>
                    <a:lstStyle/>
                    <a:p>
                      <a:pPr algn="ctr">
                        <a:spcAft>
                          <a:spcPts val="0"/>
                        </a:spcAft>
                      </a:pPr>
                      <a:r>
                        <a:rPr lang="en-GB" sz="1400" dirty="0">
                          <a:effectLst/>
                        </a:rPr>
                        <a:t>General </a:t>
                      </a:r>
                      <a:r>
                        <a:rPr lang="en-GB" sz="1400" dirty="0" smtClean="0">
                          <a:effectLst/>
                        </a:rPr>
                        <a:t>practitioners (Private)</a:t>
                      </a:r>
                      <a:endParaRPr lang="en-ZA" sz="1400" dirty="0">
                        <a:effectLst/>
                        <a:latin typeface="Calibri"/>
                        <a:ea typeface="Calibri"/>
                        <a:cs typeface="Times New Roman"/>
                      </a:endParaRPr>
                    </a:p>
                  </a:txBody>
                  <a:tcPr marL="51435" marR="51435" marT="0" marB="0" anchor="ctr"/>
                </a:tc>
                <a:tc>
                  <a:txBody>
                    <a:bodyPr/>
                    <a:lstStyle/>
                    <a:p>
                      <a:pPr algn="ctr">
                        <a:spcAft>
                          <a:spcPts val="0"/>
                        </a:spcAft>
                      </a:pPr>
                      <a:r>
                        <a:rPr lang="en-GB" sz="1400" dirty="0">
                          <a:effectLst/>
                        </a:rPr>
                        <a:t>Primary health care clinics</a:t>
                      </a:r>
                      <a:endParaRPr lang="en-ZA" sz="1400" dirty="0">
                        <a:effectLst/>
                        <a:latin typeface="Calibri"/>
                        <a:ea typeface="Calibri"/>
                        <a:cs typeface="Times New Roman"/>
                      </a:endParaRPr>
                    </a:p>
                  </a:txBody>
                  <a:tcPr marL="51435" marR="51435" marT="0" marB="0" anchor="ctr"/>
                </a:tc>
                <a:tc>
                  <a:txBody>
                    <a:bodyPr/>
                    <a:lstStyle/>
                    <a:p>
                      <a:pPr algn="ctr">
                        <a:spcAft>
                          <a:spcPts val="0"/>
                        </a:spcAft>
                      </a:pPr>
                      <a:r>
                        <a:rPr lang="en-GB" sz="1400" dirty="0">
                          <a:effectLst/>
                        </a:rPr>
                        <a:t>Public hospitals</a:t>
                      </a:r>
                      <a:endParaRPr lang="en-ZA" sz="1400" dirty="0">
                        <a:effectLst/>
                        <a:latin typeface="Calibri"/>
                        <a:ea typeface="Calibri"/>
                        <a:cs typeface="Times New Roman"/>
                      </a:endParaRPr>
                    </a:p>
                  </a:txBody>
                  <a:tcPr marL="51435" marR="51435" marT="0" marB="0" anchor="ctr"/>
                </a:tc>
                <a:tc>
                  <a:txBody>
                    <a:bodyPr/>
                    <a:lstStyle/>
                    <a:p>
                      <a:pPr algn="ctr">
                        <a:spcAft>
                          <a:spcPts val="0"/>
                        </a:spcAft>
                      </a:pPr>
                      <a:r>
                        <a:rPr lang="en-ZA" sz="1400" dirty="0" smtClean="0">
                          <a:effectLst/>
                        </a:rPr>
                        <a:t>General public</a:t>
                      </a:r>
                      <a:endParaRPr lang="en-ZA" sz="1400" dirty="0">
                        <a:effectLst/>
                        <a:latin typeface="Calibri"/>
                        <a:ea typeface="Calibri"/>
                        <a:cs typeface="Times New Roman"/>
                      </a:endParaRPr>
                    </a:p>
                  </a:txBody>
                  <a:tcPr marL="51435" marR="51435" marT="0" marB="0" anchor="ctr"/>
                </a:tc>
                <a:extLst>
                  <a:ext uri="{0D108BD9-81ED-4DB2-BD59-A6C34878D82A}">
                    <a16:rowId xmlns:a16="http://schemas.microsoft.com/office/drawing/2014/main" val="10003"/>
                  </a:ext>
                </a:extLst>
              </a:tr>
              <a:tr h="425340">
                <a:tc>
                  <a:txBody>
                    <a:bodyPr/>
                    <a:lstStyle/>
                    <a:p>
                      <a:pPr algn="l">
                        <a:spcAft>
                          <a:spcPts val="0"/>
                        </a:spcAft>
                      </a:pPr>
                      <a:r>
                        <a:rPr lang="en-ZA" sz="1400" dirty="0" smtClean="0">
                          <a:effectLst/>
                        </a:rPr>
                        <a:t>Sampling</a:t>
                      </a:r>
                      <a:endParaRPr lang="en-ZA" sz="1400" b="1" dirty="0">
                        <a:effectLst/>
                        <a:latin typeface="Calibri"/>
                        <a:ea typeface="Calibri"/>
                        <a:cs typeface="Times New Roman"/>
                      </a:endParaRPr>
                    </a:p>
                  </a:txBody>
                  <a:tcPr marL="51435" marR="51435" marT="0" marB="0" anchor="ctr"/>
                </a:tc>
                <a:tc>
                  <a:txBody>
                    <a:bodyPr/>
                    <a:lstStyle/>
                    <a:p>
                      <a:pPr algn="ctr">
                        <a:spcAft>
                          <a:spcPts val="0"/>
                        </a:spcAft>
                      </a:pPr>
                      <a:r>
                        <a:rPr lang="en-ZA" sz="1400" dirty="0" smtClean="0">
                          <a:effectLst/>
                        </a:rPr>
                        <a:t> Not systematic</a:t>
                      </a:r>
                      <a:endParaRPr lang="en-ZA" sz="1400" dirty="0">
                        <a:effectLst/>
                        <a:latin typeface="Calibri"/>
                        <a:ea typeface="Calibri"/>
                        <a:cs typeface="Times New Roman"/>
                      </a:endParaRPr>
                    </a:p>
                  </a:txBody>
                  <a:tcPr marL="51435" marR="51435" marT="0" marB="0" anchor="ctr"/>
                </a:tc>
                <a:tc>
                  <a:txBody>
                    <a:bodyPr/>
                    <a:lstStyle/>
                    <a:p>
                      <a:pPr algn="ctr">
                        <a:spcAft>
                          <a:spcPts val="0"/>
                        </a:spcAft>
                      </a:pPr>
                      <a:r>
                        <a:rPr lang="en-ZA" sz="1400" dirty="0" smtClean="0">
                          <a:effectLst/>
                        </a:rPr>
                        <a:t>Systematic, Monday-Friday</a:t>
                      </a:r>
                      <a:endParaRPr lang="en-ZA" sz="1400" dirty="0">
                        <a:effectLst/>
                        <a:latin typeface="Calibri"/>
                        <a:ea typeface="Calibri"/>
                        <a:cs typeface="Times New Roman"/>
                      </a:endParaRPr>
                    </a:p>
                  </a:txBody>
                  <a:tcPr marL="51435" marR="51435" marT="0" marB="0" anchor="ctr"/>
                </a:tc>
                <a:tc>
                  <a:txBody>
                    <a:bodyPr/>
                    <a:lstStyle/>
                    <a:p>
                      <a:pPr algn="ctr">
                        <a:spcAft>
                          <a:spcPts val="0"/>
                        </a:spcAft>
                      </a:pPr>
                      <a:r>
                        <a:rPr lang="en-ZA" sz="1400" dirty="0" smtClean="0">
                          <a:effectLst/>
                        </a:rPr>
                        <a:t>Systematic, Monday-Friday</a:t>
                      </a:r>
                      <a:endParaRPr lang="en-ZA" sz="1400" dirty="0">
                        <a:effectLst/>
                        <a:latin typeface="Calibri"/>
                        <a:ea typeface="Calibri"/>
                        <a:cs typeface="Times New Roman"/>
                      </a:endParaRPr>
                    </a:p>
                  </a:txBody>
                  <a:tcPr marL="51435" marR="51435" marT="0" marB="0" anchor="ctr"/>
                </a:tc>
                <a:tc>
                  <a:txBody>
                    <a:bodyPr/>
                    <a:lstStyle/>
                    <a:p>
                      <a:pPr algn="ctr">
                        <a:spcAft>
                          <a:spcPts val="0"/>
                        </a:spcAft>
                      </a:pPr>
                      <a:r>
                        <a:rPr lang="en-ZA" sz="1400" dirty="0" smtClean="0">
                          <a:effectLst/>
                        </a:rPr>
                        <a:t>Weekly </a:t>
                      </a:r>
                      <a:r>
                        <a:rPr lang="en-ZA" sz="1400" baseline="0" dirty="0" smtClean="0">
                          <a:effectLst/>
                        </a:rPr>
                        <a:t>surveys</a:t>
                      </a:r>
                      <a:endParaRPr lang="en-ZA" sz="1400" dirty="0">
                        <a:effectLst/>
                        <a:latin typeface="Calibri"/>
                        <a:ea typeface="Calibri"/>
                        <a:cs typeface="Times New Roman"/>
                      </a:endParaRPr>
                    </a:p>
                  </a:txBody>
                  <a:tcPr marL="51435" marR="51435" marT="0" marB="0" anchor="ctr"/>
                </a:tc>
                <a:extLst>
                  <a:ext uri="{0D108BD9-81ED-4DB2-BD59-A6C34878D82A}">
                    <a16:rowId xmlns:a16="http://schemas.microsoft.com/office/drawing/2014/main" val="3395379992"/>
                  </a:ext>
                </a:extLst>
              </a:tr>
              <a:tr h="638010">
                <a:tc>
                  <a:txBody>
                    <a:bodyPr/>
                    <a:lstStyle/>
                    <a:p>
                      <a:pPr algn="l">
                        <a:spcAft>
                          <a:spcPts val="0"/>
                        </a:spcAft>
                      </a:pPr>
                      <a:r>
                        <a:rPr lang="en-GB" sz="1400" dirty="0">
                          <a:effectLst/>
                        </a:rPr>
                        <a:t>Specimens collected</a:t>
                      </a:r>
                      <a:endParaRPr lang="en-ZA" sz="1400" dirty="0">
                        <a:effectLst/>
                        <a:latin typeface="Calibri"/>
                        <a:ea typeface="Calibri"/>
                        <a:cs typeface="Times New Roman"/>
                      </a:endParaRPr>
                    </a:p>
                  </a:txBody>
                  <a:tcPr marL="51435" marR="51435" marT="0" marB="0" anchor="ctr"/>
                </a:tc>
                <a:tc>
                  <a:txBody>
                    <a:bodyPr/>
                    <a:lstStyle/>
                    <a:p>
                      <a:pPr algn="ctr">
                        <a:spcAft>
                          <a:spcPts val="0"/>
                        </a:spcAft>
                      </a:pPr>
                      <a:r>
                        <a:rPr lang="en-ZA" sz="1400" dirty="0" smtClean="0"/>
                        <a:t>Nasopharyngeal swab/mid-turbinate nasal </a:t>
                      </a:r>
                      <a:endParaRPr lang="en-ZA" sz="1400" dirty="0">
                        <a:effectLst/>
                        <a:latin typeface="Calibri"/>
                        <a:ea typeface="Calibri"/>
                        <a:cs typeface="Times New Roman"/>
                      </a:endParaRPr>
                    </a:p>
                  </a:txBody>
                  <a:tcPr marL="51435" marR="51435"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ZA" sz="1400" dirty="0" smtClean="0"/>
                        <a:t>Nasopharyngeal swab/mid-turbinate nasal </a:t>
                      </a:r>
                      <a:endParaRPr lang="en-ZA" sz="1400" dirty="0" smtClean="0">
                        <a:effectLst/>
                        <a:latin typeface="+mn-lt"/>
                        <a:ea typeface="Calibri"/>
                        <a:cs typeface="Times New Roman"/>
                      </a:endParaRPr>
                    </a:p>
                  </a:txBody>
                  <a:tcPr marL="51435" marR="51435"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ZA" sz="1400" dirty="0" smtClean="0"/>
                        <a:t>Nasopharyngeal swab/mid-turbinate nasal </a:t>
                      </a:r>
                      <a:endParaRPr lang="en-ZA" sz="1400" dirty="0" smtClean="0">
                        <a:effectLst/>
                        <a:latin typeface="+mn-lt"/>
                        <a:ea typeface="Calibri"/>
                        <a:cs typeface="Times New Roman"/>
                      </a:endParaRPr>
                    </a:p>
                  </a:txBody>
                  <a:tcPr marL="51435" marR="51435" marT="0" marB="0" anchor="ctr"/>
                </a:tc>
                <a:tc>
                  <a:txBody>
                    <a:bodyPr/>
                    <a:lstStyle/>
                    <a:p>
                      <a:pPr algn="ctr">
                        <a:spcAft>
                          <a:spcPts val="0"/>
                        </a:spcAft>
                      </a:pPr>
                      <a:r>
                        <a:rPr lang="en-ZA" sz="1400" dirty="0" smtClean="0">
                          <a:effectLst/>
                        </a:rPr>
                        <a:t>N/A</a:t>
                      </a:r>
                      <a:endParaRPr lang="en-ZA" sz="1400" dirty="0">
                        <a:effectLst/>
                        <a:latin typeface="Calibri"/>
                        <a:ea typeface="Calibri"/>
                        <a:cs typeface="Times New Roman"/>
                      </a:endParaRPr>
                    </a:p>
                  </a:txBody>
                  <a:tcPr marL="51435" marR="51435" marT="0" marB="0" anchor="ctr"/>
                </a:tc>
                <a:extLst>
                  <a:ext uri="{0D108BD9-81ED-4DB2-BD59-A6C34878D82A}">
                    <a16:rowId xmlns:a16="http://schemas.microsoft.com/office/drawing/2014/main" val="10005"/>
                  </a:ext>
                </a:extLst>
              </a:tr>
              <a:tr h="689028">
                <a:tc>
                  <a:txBody>
                    <a:bodyPr/>
                    <a:lstStyle/>
                    <a:p>
                      <a:pPr algn="l">
                        <a:spcAft>
                          <a:spcPts val="0"/>
                        </a:spcAft>
                      </a:pPr>
                      <a:r>
                        <a:rPr lang="en-GB" sz="1400" dirty="0" smtClean="0">
                          <a:effectLst/>
                        </a:rPr>
                        <a:t>Pathogens</a:t>
                      </a:r>
                      <a:endParaRPr lang="en-ZA" sz="1400" dirty="0">
                        <a:effectLst/>
                        <a:latin typeface="Calibri"/>
                        <a:ea typeface="Calibri"/>
                        <a:cs typeface="Times New Roman"/>
                      </a:endParaRPr>
                    </a:p>
                  </a:txBody>
                  <a:tcPr marL="51435" marR="51435" marT="0" marB="0" anchor="ctr"/>
                </a:tc>
                <a:tc>
                  <a:txBody>
                    <a:bodyPr/>
                    <a:lstStyle/>
                    <a:p>
                      <a:pPr algn="ctr">
                        <a:spcAft>
                          <a:spcPts val="0"/>
                        </a:spcAft>
                      </a:pPr>
                      <a:r>
                        <a:rPr lang="en-GB" sz="1400" dirty="0" smtClean="0">
                          <a:effectLst/>
                        </a:rPr>
                        <a:t>Influenza, RSV, SARS-CoV-2</a:t>
                      </a:r>
                      <a:endParaRPr lang="en-ZA" sz="1400" dirty="0">
                        <a:effectLst/>
                        <a:latin typeface="Calibri"/>
                        <a:ea typeface="Calibri"/>
                        <a:cs typeface="Times New Roman"/>
                      </a:endParaRPr>
                    </a:p>
                  </a:txBody>
                  <a:tcPr marL="51435" marR="51435"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smtClean="0">
                          <a:effectLst/>
                        </a:rPr>
                        <a:t>Influenza, RSV, </a:t>
                      </a:r>
                      <a:r>
                        <a:rPr lang="en-GB" sz="1400" i="1" dirty="0" smtClean="0">
                          <a:effectLst/>
                        </a:rPr>
                        <a:t>Bordetella</a:t>
                      </a:r>
                      <a:r>
                        <a:rPr lang="en-GB" sz="1400" i="1" baseline="0" dirty="0" smtClean="0">
                          <a:effectLst/>
                        </a:rPr>
                        <a:t> pertussis</a:t>
                      </a:r>
                      <a:r>
                        <a:rPr lang="en-GB" sz="1400" dirty="0" smtClean="0">
                          <a:effectLst/>
                        </a:rPr>
                        <a:t>, SARS-CoV-2</a:t>
                      </a:r>
                      <a:endParaRPr lang="en-ZA" sz="1400" b="0" dirty="0">
                        <a:effectLst/>
                        <a:latin typeface="Calibri"/>
                        <a:ea typeface="Calibri"/>
                        <a:cs typeface="Times New Roman"/>
                      </a:endParaRPr>
                    </a:p>
                  </a:txBody>
                  <a:tcPr marL="51435" marR="51435"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smtClean="0">
                          <a:effectLst/>
                        </a:rPr>
                        <a:t>Influenza, RSV, </a:t>
                      </a:r>
                      <a:r>
                        <a:rPr lang="en-GB" sz="1400" i="1" dirty="0" smtClean="0">
                          <a:effectLst/>
                        </a:rPr>
                        <a:t>Bordetella</a:t>
                      </a:r>
                      <a:r>
                        <a:rPr lang="en-GB" sz="1400" i="1" baseline="0" dirty="0" smtClean="0">
                          <a:effectLst/>
                        </a:rPr>
                        <a:t> pertussis</a:t>
                      </a:r>
                      <a:r>
                        <a:rPr lang="en-GB" sz="1400" dirty="0" smtClean="0">
                          <a:effectLst/>
                        </a:rPr>
                        <a:t>, SARS-CoV-2</a:t>
                      </a:r>
                      <a:endParaRPr lang="en-ZA" sz="1400" b="0" dirty="0">
                        <a:effectLst/>
                        <a:latin typeface="Calibri"/>
                        <a:ea typeface="Calibri"/>
                        <a:cs typeface="Times New Roman"/>
                      </a:endParaRPr>
                    </a:p>
                  </a:txBody>
                  <a:tcPr marL="51435" marR="51435" marT="0" marB="0" anchor="ctr"/>
                </a:tc>
                <a:tc>
                  <a:txBody>
                    <a:bodyPr/>
                    <a:lstStyle/>
                    <a:p>
                      <a:pPr algn="ctr">
                        <a:spcAft>
                          <a:spcPts val="0"/>
                        </a:spcAft>
                      </a:pPr>
                      <a:r>
                        <a:rPr lang="en-ZA" sz="1400" dirty="0" smtClean="0">
                          <a:effectLst/>
                        </a:rPr>
                        <a:t>N/A</a:t>
                      </a:r>
                      <a:endParaRPr lang="en-ZA" sz="1400" dirty="0">
                        <a:effectLst/>
                        <a:latin typeface="Calibri"/>
                        <a:ea typeface="Calibri"/>
                        <a:cs typeface="Times New Roman"/>
                      </a:endParaRPr>
                    </a:p>
                  </a:txBody>
                  <a:tcPr marL="51435" marR="51435" marT="0" marB="0" anchor="ctr"/>
                </a:tc>
                <a:extLst>
                  <a:ext uri="{0D108BD9-81ED-4DB2-BD59-A6C34878D82A}">
                    <a16:rowId xmlns:a16="http://schemas.microsoft.com/office/drawing/2014/main" val="10006"/>
                  </a:ext>
                </a:extLst>
              </a:tr>
              <a:tr h="425340">
                <a:tc>
                  <a:txBody>
                    <a:bodyPr/>
                    <a:lstStyle/>
                    <a:p>
                      <a:pPr algn="l">
                        <a:spcAft>
                          <a:spcPts val="0"/>
                        </a:spcAft>
                      </a:pPr>
                      <a:r>
                        <a:rPr lang="en-ZA" sz="1400" dirty="0" smtClean="0">
                          <a:effectLst/>
                        </a:rPr>
                        <a:t>Funding</a:t>
                      </a:r>
                      <a:endParaRPr lang="en-ZA" sz="1400" b="1" dirty="0">
                        <a:effectLst/>
                        <a:latin typeface="Calibri"/>
                        <a:ea typeface="Calibri"/>
                        <a:cs typeface="Times New Roman"/>
                      </a:endParaRPr>
                    </a:p>
                  </a:txBody>
                  <a:tcPr marL="51435" marR="51435" marT="0" marB="0" anchor="ctr"/>
                </a:tc>
                <a:tc>
                  <a:txBody>
                    <a:bodyPr/>
                    <a:lstStyle/>
                    <a:p>
                      <a:pPr algn="ctr">
                        <a:spcAft>
                          <a:spcPts val="0"/>
                        </a:spcAft>
                      </a:pPr>
                      <a:r>
                        <a:rPr lang="en-ZA" sz="1400" dirty="0" smtClean="0">
                          <a:effectLst/>
                        </a:rPr>
                        <a:t>National department</a:t>
                      </a:r>
                      <a:r>
                        <a:rPr lang="en-ZA" sz="1400" baseline="0" dirty="0" smtClean="0">
                          <a:effectLst/>
                        </a:rPr>
                        <a:t> of health (</a:t>
                      </a:r>
                      <a:r>
                        <a:rPr lang="en-ZA" sz="1400" baseline="0" dirty="0" err="1" smtClean="0">
                          <a:effectLst/>
                        </a:rPr>
                        <a:t>NDoH</a:t>
                      </a:r>
                      <a:r>
                        <a:rPr lang="en-ZA" sz="1400" baseline="0" dirty="0" smtClean="0">
                          <a:effectLst/>
                        </a:rPr>
                        <a:t>)</a:t>
                      </a:r>
                      <a:endParaRPr lang="en-ZA" sz="1400" dirty="0">
                        <a:effectLst/>
                        <a:latin typeface="Calibri"/>
                        <a:ea typeface="Calibri"/>
                        <a:cs typeface="Times New Roman"/>
                      </a:endParaRPr>
                    </a:p>
                  </a:txBody>
                  <a:tcPr marL="51435" marR="51435" marT="0" marB="0" anchor="ctr"/>
                </a:tc>
                <a:tc>
                  <a:txBody>
                    <a:bodyPr/>
                    <a:lstStyle/>
                    <a:p>
                      <a:pPr algn="ctr">
                        <a:spcAft>
                          <a:spcPts val="0"/>
                        </a:spcAft>
                      </a:pPr>
                      <a:r>
                        <a:rPr lang="en-ZA" sz="1400" dirty="0" err="1" smtClean="0">
                          <a:effectLst/>
                        </a:rPr>
                        <a:t>NDoH</a:t>
                      </a:r>
                      <a:r>
                        <a:rPr lang="en-ZA" sz="1400" baseline="0" dirty="0" smtClean="0">
                          <a:effectLst/>
                        </a:rPr>
                        <a:t> and grant funds </a:t>
                      </a:r>
                      <a:endParaRPr lang="en-ZA" sz="1400" dirty="0">
                        <a:effectLst/>
                        <a:latin typeface="Calibri"/>
                        <a:ea typeface="Calibri"/>
                        <a:cs typeface="Times New Roman"/>
                      </a:endParaRPr>
                    </a:p>
                  </a:txBody>
                  <a:tcPr marL="51435" marR="51435"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ZA" sz="1400" dirty="0" err="1" smtClean="0">
                          <a:effectLst/>
                        </a:rPr>
                        <a:t>NDoH</a:t>
                      </a:r>
                      <a:r>
                        <a:rPr lang="en-ZA" sz="1400" baseline="0" dirty="0" smtClean="0">
                          <a:effectLst/>
                        </a:rPr>
                        <a:t> and grant funds </a:t>
                      </a:r>
                      <a:endParaRPr lang="en-ZA" sz="1400" dirty="0">
                        <a:effectLst/>
                        <a:latin typeface="Calibri"/>
                        <a:ea typeface="Calibri"/>
                        <a:cs typeface="Times New Roman"/>
                      </a:endParaRPr>
                    </a:p>
                  </a:txBody>
                  <a:tcPr marL="51435" marR="51435"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ZA" sz="1400" dirty="0" smtClean="0">
                          <a:effectLst/>
                        </a:rPr>
                        <a:t> Grant funds</a:t>
                      </a:r>
                      <a:endParaRPr lang="en-ZA" sz="1400" dirty="0">
                        <a:effectLst/>
                        <a:latin typeface="Calibri"/>
                        <a:ea typeface="Calibri"/>
                        <a:cs typeface="Times New Roman"/>
                      </a:endParaRPr>
                    </a:p>
                  </a:txBody>
                  <a:tcPr marL="51435" marR="51435" marT="0" marB="0" anchor="ctr"/>
                </a:tc>
                <a:extLst>
                  <a:ext uri="{0D108BD9-81ED-4DB2-BD59-A6C34878D82A}">
                    <a16:rowId xmlns:a16="http://schemas.microsoft.com/office/drawing/2014/main" val="1542549439"/>
                  </a:ext>
                </a:extLst>
              </a:tr>
            </a:tbl>
          </a:graphicData>
        </a:graphic>
      </p:graphicFrame>
      <p:sp>
        <p:nvSpPr>
          <p:cNvPr id="7" name="TextBox 6"/>
          <p:cNvSpPr txBox="1"/>
          <p:nvPr/>
        </p:nvSpPr>
        <p:spPr>
          <a:xfrm>
            <a:off x="67939" y="6365668"/>
            <a:ext cx="11631168" cy="523220"/>
          </a:xfrm>
          <a:prstGeom prst="rect">
            <a:avLst/>
          </a:prstGeom>
          <a:noFill/>
        </p:spPr>
        <p:txBody>
          <a:bodyPr wrap="square" rtlCol="0">
            <a:spAutoFit/>
          </a:bodyPr>
          <a:lstStyle/>
          <a:p>
            <a:r>
              <a:rPr lang="en-GB" sz="1200" dirty="0" smtClean="0"/>
              <a:t>ILI: Influenza-like illness, EC</a:t>
            </a:r>
            <a:r>
              <a:rPr lang="en-GB" sz="1200" dirty="0"/>
              <a:t>: Eastern Cape; FS: Free State; GP: Gauteng; KZ: KwaZulu-Natal; LP: Limpopo; MP: Mpumalanga: NC: Northern Cape; NW: North West; WC: Western </a:t>
            </a:r>
            <a:r>
              <a:rPr lang="en-GB" sz="1200" dirty="0" smtClean="0"/>
              <a:t>Cape, RSV</a:t>
            </a:r>
            <a:r>
              <a:rPr lang="en-GB" sz="1200" dirty="0"/>
              <a:t>: respiratory syncytial </a:t>
            </a:r>
            <a:r>
              <a:rPr lang="en-GB" sz="1200" dirty="0" smtClean="0"/>
              <a:t>virus; </a:t>
            </a:r>
            <a:r>
              <a:rPr lang="en-GB" sz="1200" dirty="0" smtClean="0">
                <a:ea typeface="Calibri"/>
                <a:cs typeface="Times New Roman"/>
              </a:rPr>
              <a:t>SARS-CoV-2: severe acute respiratory syndrome coronavirus-2</a:t>
            </a:r>
            <a:r>
              <a:rPr lang="en-ZA" sz="1600" dirty="0" smtClean="0"/>
              <a:t> </a:t>
            </a:r>
            <a:endParaRPr lang="en-ZA" sz="1600" dirty="0"/>
          </a:p>
        </p:txBody>
      </p:sp>
    </p:spTree>
    <p:extLst>
      <p:ext uri="{BB962C8B-B14F-4D97-AF65-F5344CB8AC3E}">
        <p14:creationId xmlns:p14="http://schemas.microsoft.com/office/powerpoint/2010/main" val="97532971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ACEF711-59B1-47AA-B0BA-33B8C7FA8B18}" type="slidenum">
              <a:rPr lang="en-ZA" smtClean="0"/>
              <a:t>30</a:t>
            </a:fld>
            <a:endParaRPr lang="en-ZA"/>
          </a:p>
        </p:txBody>
      </p:sp>
      <p:sp>
        <p:nvSpPr>
          <p:cNvPr id="2" name="Title 1"/>
          <p:cNvSpPr>
            <a:spLocks noGrp="1"/>
          </p:cNvSpPr>
          <p:nvPr>
            <p:ph type="title"/>
          </p:nvPr>
        </p:nvSpPr>
        <p:spPr/>
        <p:txBody>
          <a:bodyPr/>
          <a:lstStyle/>
          <a:p>
            <a:r>
              <a:rPr lang="en-ZA" b="1" dirty="0" smtClean="0"/>
              <a:t>Summary</a:t>
            </a:r>
            <a:endParaRPr lang="en-ZA" b="1" dirty="0"/>
          </a:p>
        </p:txBody>
      </p:sp>
      <p:sp>
        <p:nvSpPr>
          <p:cNvPr id="3" name="Content Placeholder 2"/>
          <p:cNvSpPr>
            <a:spLocks noGrp="1"/>
          </p:cNvSpPr>
          <p:nvPr>
            <p:ph type="body" idx="1"/>
          </p:nvPr>
        </p:nvSpPr>
        <p:spPr/>
        <p:txBody>
          <a:bodyPr>
            <a:normAutofit fontScale="62500" lnSpcReduction="20000"/>
          </a:bodyPr>
          <a:lstStyle/>
          <a:p>
            <a:r>
              <a:rPr lang="en-US" dirty="0"/>
              <a:t>Described </a:t>
            </a:r>
            <a:r>
              <a:rPr lang="en-US" b="1" dirty="0"/>
              <a:t>incidence and </a:t>
            </a:r>
            <a:r>
              <a:rPr lang="en-US" b="1" dirty="0" err="1"/>
              <a:t>aetiology</a:t>
            </a:r>
            <a:r>
              <a:rPr lang="en-US" b="1" dirty="0"/>
              <a:t> </a:t>
            </a:r>
            <a:r>
              <a:rPr lang="en-US" dirty="0"/>
              <a:t>of respiratory </a:t>
            </a:r>
            <a:r>
              <a:rPr lang="en-US" dirty="0" smtClean="0"/>
              <a:t>illness</a:t>
            </a:r>
          </a:p>
          <a:p>
            <a:r>
              <a:rPr lang="en-ZA" dirty="0"/>
              <a:t>Described </a:t>
            </a:r>
            <a:r>
              <a:rPr lang="en-ZA" b="1" dirty="0"/>
              <a:t>risk factors </a:t>
            </a:r>
            <a:r>
              <a:rPr lang="en-ZA" dirty="0"/>
              <a:t>for severe respiratory </a:t>
            </a:r>
            <a:r>
              <a:rPr lang="en-ZA" dirty="0" smtClean="0"/>
              <a:t>illness</a:t>
            </a:r>
          </a:p>
          <a:p>
            <a:r>
              <a:rPr lang="en-ZA" dirty="0" smtClean="0"/>
              <a:t>Robust system with ability to upscale to include an </a:t>
            </a:r>
            <a:r>
              <a:rPr lang="en-ZA" b="1" dirty="0" smtClean="0"/>
              <a:t>emerging pathogen</a:t>
            </a:r>
          </a:p>
          <a:p>
            <a:pPr lvl="1"/>
            <a:r>
              <a:rPr lang="en-ZA" dirty="0" smtClean="0"/>
              <a:t>robust data for tracking the SARS-CoV-2 epidemic</a:t>
            </a:r>
          </a:p>
          <a:p>
            <a:pPr lvl="1"/>
            <a:r>
              <a:rPr lang="en-ZA" dirty="0"/>
              <a:t>t</a:t>
            </a:r>
            <a:r>
              <a:rPr lang="en-ZA" dirty="0" smtClean="0"/>
              <a:t>racked other respiratory pathogens</a:t>
            </a:r>
          </a:p>
          <a:p>
            <a:pPr lvl="1"/>
            <a:r>
              <a:rPr lang="en-ZA" dirty="0" smtClean="0"/>
              <a:t>systematically collected data from previous years were invaluable at start of pandemic</a:t>
            </a:r>
          </a:p>
          <a:p>
            <a:r>
              <a:rPr lang="en-ZA" dirty="0" smtClean="0"/>
              <a:t>Data used to </a:t>
            </a:r>
            <a:r>
              <a:rPr lang="en-ZA" b="1" dirty="0" smtClean="0"/>
              <a:t>inform policy and public health action</a:t>
            </a:r>
          </a:p>
          <a:p>
            <a:pPr lvl="1"/>
            <a:r>
              <a:rPr lang="en-ZA" dirty="0" smtClean="0"/>
              <a:t>Maternal pertussis vaccination</a:t>
            </a:r>
          </a:p>
          <a:p>
            <a:pPr lvl="1"/>
            <a:r>
              <a:rPr lang="en-ZA" dirty="0" smtClean="0"/>
              <a:t>Children with underlying medical conditions included on target group for public funded influenza vaccine campaign</a:t>
            </a:r>
          </a:p>
          <a:p>
            <a:pPr lvl="1"/>
            <a:r>
              <a:rPr lang="en-ZA" dirty="0" smtClean="0"/>
              <a:t>Data on seasonality- alerts</a:t>
            </a:r>
          </a:p>
          <a:p>
            <a:pPr lvl="1"/>
            <a:r>
              <a:rPr lang="en-ZA" dirty="0" smtClean="0"/>
              <a:t>Groups to target for interventions</a:t>
            </a:r>
          </a:p>
          <a:p>
            <a:r>
              <a:rPr lang="en-ZA" dirty="0"/>
              <a:t>I</a:t>
            </a:r>
            <a:r>
              <a:rPr lang="en-ZA" dirty="0" smtClean="0"/>
              <a:t>mportance of </a:t>
            </a:r>
            <a:r>
              <a:rPr lang="en-ZA" b="1" dirty="0" smtClean="0"/>
              <a:t>sustainable</a:t>
            </a:r>
            <a:r>
              <a:rPr lang="en-ZA" dirty="0" smtClean="0"/>
              <a:t> surveillance</a:t>
            </a:r>
          </a:p>
          <a:p>
            <a:pPr lvl="1"/>
            <a:r>
              <a:rPr lang="en-ZA" dirty="0" smtClean="0"/>
              <a:t>Platform to continue monitoring SARS-CoV-2</a:t>
            </a:r>
          </a:p>
          <a:p>
            <a:pPr lvl="2"/>
            <a:r>
              <a:rPr lang="en-ZA" dirty="0" smtClean="0"/>
              <a:t>SARS-CoV-2 testing and sequencing dropping </a:t>
            </a:r>
          </a:p>
          <a:p>
            <a:pPr lvl="1"/>
            <a:r>
              <a:rPr lang="en-GB" dirty="0"/>
              <a:t>F</a:t>
            </a:r>
            <a:r>
              <a:rPr lang="en-GB" dirty="0" smtClean="0"/>
              <a:t>uture pandemics</a:t>
            </a:r>
          </a:p>
          <a:p>
            <a:pPr lvl="1"/>
            <a:r>
              <a:rPr lang="en-ZA" dirty="0"/>
              <a:t>E</a:t>
            </a:r>
            <a:r>
              <a:rPr lang="en-ZA" dirty="0" smtClean="0"/>
              <a:t>xperience </a:t>
            </a:r>
            <a:r>
              <a:rPr lang="en-ZA" dirty="0"/>
              <a:t>from COVID-19 extended to other pathogens (RSV and influenza sequencing</a:t>
            </a:r>
            <a:r>
              <a:rPr lang="en-ZA" dirty="0" smtClean="0"/>
              <a:t>)</a:t>
            </a:r>
          </a:p>
          <a:p>
            <a:pPr lvl="1"/>
            <a:r>
              <a:rPr lang="en-GB" dirty="0"/>
              <a:t>P</a:t>
            </a:r>
            <a:r>
              <a:rPr lang="en-GB" dirty="0" smtClean="0"/>
              <a:t>latform to assess interventions e.g. RSV vaccines, maternal pertussis vaccination</a:t>
            </a:r>
          </a:p>
          <a:p>
            <a:r>
              <a:rPr lang="en-GB" dirty="0"/>
              <a:t>Challenges</a:t>
            </a:r>
            <a:endParaRPr lang="en-ZA" dirty="0"/>
          </a:p>
          <a:p>
            <a:pPr lvl="1"/>
            <a:r>
              <a:rPr lang="en-ZA" dirty="0" smtClean="0"/>
              <a:t>Costly</a:t>
            </a:r>
          </a:p>
          <a:p>
            <a:pPr lvl="1"/>
            <a:r>
              <a:rPr lang="en-ZA" dirty="0" smtClean="0"/>
              <a:t>Relies on active partners</a:t>
            </a:r>
            <a:endParaRPr lang="en-ZA" dirty="0"/>
          </a:p>
        </p:txBody>
      </p:sp>
    </p:spTree>
    <p:extLst>
      <p:ext uri="{BB962C8B-B14F-4D97-AF65-F5344CB8AC3E}">
        <p14:creationId xmlns:p14="http://schemas.microsoft.com/office/powerpoint/2010/main" val="27446825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ACEF711-59B1-47AA-B0BA-33B8C7FA8B18}" type="slidenum">
              <a:rPr lang="en-ZA" smtClean="0"/>
              <a:t>31</a:t>
            </a:fld>
            <a:endParaRPr lang="en-ZA"/>
          </a:p>
        </p:txBody>
      </p:sp>
      <p:sp>
        <p:nvSpPr>
          <p:cNvPr id="4" name="Title 3"/>
          <p:cNvSpPr>
            <a:spLocks noGrp="1"/>
          </p:cNvSpPr>
          <p:nvPr>
            <p:ph type="title"/>
          </p:nvPr>
        </p:nvSpPr>
        <p:spPr/>
        <p:txBody>
          <a:bodyPr>
            <a:noAutofit/>
          </a:bodyPr>
          <a:lstStyle/>
          <a:p>
            <a:r>
              <a:rPr lang="en-ZA" sz="4000" b="1" dirty="0" smtClean="0"/>
              <a:t>Sharing data</a:t>
            </a:r>
            <a:endParaRPr lang="en-GB" sz="4000" b="1" dirty="0"/>
          </a:p>
        </p:txBody>
      </p:sp>
      <p:pic>
        <p:nvPicPr>
          <p:cNvPr id="5" name="Picture 4"/>
          <p:cNvPicPr>
            <a:picLocks noChangeAspect="1"/>
          </p:cNvPicPr>
          <p:nvPr/>
        </p:nvPicPr>
        <p:blipFill>
          <a:blip r:embed="rId2"/>
          <a:stretch>
            <a:fillRect/>
          </a:stretch>
        </p:blipFill>
        <p:spPr>
          <a:xfrm>
            <a:off x="448624" y="1562366"/>
            <a:ext cx="2408807" cy="2256389"/>
          </a:xfrm>
          <a:prstGeom prst="rect">
            <a:avLst/>
          </a:prstGeom>
        </p:spPr>
      </p:pic>
      <p:sp>
        <p:nvSpPr>
          <p:cNvPr id="7" name="TextBox 6"/>
          <p:cNvSpPr txBox="1"/>
          <p:nvPr/>
        </p:nvSpPr>
        <p:spPr>
          <a:xfrm>
            <a:off x="306773" y="5882448"/>
            <a:ext cx="2334742" cy="507831"/>
          </a:xfrm>
          <a:prstGeom prst="rect">
            <a:avLst/>
          </a:prstGeom>
          <a:noFill/>
        </p:spPr>
        <p:txBody>
          <a:bodyPr wrap="none" rtlCol="0">
            <a:spAutoFit/>
          </a:bodyPr>
          <a:lstStyle/>
          <a:p>
            <a:r>
              <a:rPr lang="en-ZA" sz="1350" dirty="0"/>
              <a:t>All available at </a:t>
            </a:r>
            <a:r>
              <a:rPr lang="en-ZA" sz="1350" dirty="0">
                <a:hlinkClick r:id="rId3"/>
              </a:rPr>
              <a:t>www.nicd.ac.za</a:t>
            </a:r>
            <a:endParaRPr lang="en-ZA" sz="1350" dirty="0"/>
          </a:p>
          <a:p>
            <a:endParaRPr lang="en-GB" sz="1350" dirty="0"/>
          </a:p>
        </p:txBody>
      </p:sp>
      <p:sp>
        <p:nvSpPr>
          <p:cNvPr id="8" name="TextBox 7"/>
          <p:cNvSpPr txBox="1"/>
          <p:nvPr/>
        </p:nvSpPr>
        <p:spPr>
          <a:xfrm>
            <a:off x="1653028" y="735446"/>
            <a:ext cx="763351" cy="338554"/>
          </a:xfrm>
          <a:prstGeom prst="rect">
            <a:avLst/>
          </a:prstGeom>
          <a:noFill/>
        </p:spPr>
        <p:txBody>
          <a:bodyPr wrap="none" rtlCol="0">
            <a:spAutoFit/>
          </a:bodyPr>
          <a:lstStyle/>
          <a:p>
            <a:r>
              <a:rPr lang="en-ZA" sz="1600" dirty="0"/>
              <a:t>Annua</a:t>
            </a:r>
            <a:r>
              <a:rPr lang="en-ZA" sz="1350" dirty="0"/>
              <a:t>l</a:t>
            </a:r>
            <a:endParaRPr lang="en-GB" sz="1350" dirty="0"/>
          </a:p>
        </p:txBody>
      </p:sp>
      <p:pic>
        <p:nvPicPr>
          <p:cNvPr id="13" name="Picture 12"/>
          <p:cNvPicPr>
            <a:picLocks noChangeAspect="1"/>
          </p:cNvPicPr>
          <p:nvPr/>
        </p:nvPicPr>
        <p:blipFill>
          <a:blip r:embed="rId4"/>
          <a:stretch>
            <a:fillRect/>
          </a:stretch>
        </p:blipFill>
        <p:spPr>
          <a:xfrm>
            <a:off x="358479" y="4479132"/>
            <a:ext cx="3078008" cy="1164432"/>
          </a:xfrm>
          <a:prstGeom prst="rect">
            <a:avLst/>
          </a:prstGeom>
        </p:spPr>
      </p:pic>
      <p:pic>
        <p:nvPicPr>
          <p:cNvPr id="15" name="Picture 14"/>
          <p:cNvPicPr>
            <a:picLocks noChangeAspect="1"/>
          </p:cNvPicPr>
          <p:nvPr/>
        </p:nvPicPr>
        <p:blipFill>
          <a:blip r:embed="rId5"/>
          <a:stretch>
            <a:fillRect/>
          </a:stretch>
        </p:blipFill>
        <p:spPr>
          <a:xfrm>
            <a:off x="9146490" y="4210538"/>
            <a:ext cx="1874563" cy="2004858"/>
          </a:xfrm>
          <a:prstGeom prst="rect">
            <a:avLst/>
          </a:prstGeom>
        </p:spPr>
      </p:pic>
      <p:pic>
        <p:nvPicPr>
          <p:cNvPr id="2" name="Picture 1"/>
          <p:cNvPicPr>
            <a:picLocks noChangeAspect="1"/>
          </p:cNvPicPr>
          <p:nvPr/>
        </p:nvPicPr>
        <p:blipFill>
          <a:blip r:embed="rId6"/>
          <a:stretch>
            <a:fillRect/>
          </a:stretch>
        </p:blipFill>
        <p:spPr>
          <a:xfrm>
            <a:off x="4377906" y="4479132"/>
            <a:ext cx="4314217" cy="1574848"/>
          </a:xfrm>
          <a:prstGeom prst="rect">
            <a:avLst/>
          </a:prstGeom>
        </p:spPr>
      </p:pic>
      <p:sp>
        <p:nvSpPr>
          <p:cNvPr id="14" name="TextBox 13"/>
          <p:cNvSpPr txBox="1"/>
          <p:nvPr/>
        </p:nvSpPr>
        <p:spPr>
          <a:xfrm>
            <a:off x="306773" y="773054"/>
            <a:ext cx="3314700" cy="5442342"/>
          </a:xfrm>
          <a:prstGeom prst="rect">
            <a:avLst/>
          </a:prstGeom>
          <a:noFill/>
          <a:ln>
            <a:solidFill>
              <a:schemeClr val="accent1"/>
            </a:solidFill>
          </a:ln>
        </p:spPr>
        <p:txBody>
          <a:bodyPr wrap="square" rtlCol="0">
            <a:spAutoFit/>
          </a:bodyPr>
          <a:lstStyle/>
          <a:p>
            <a:endParaRPr lang="en-ZA" dirty="0"/>
          </a:p>
        </p:txBody>
      </p:sp>
      <p:pic>
        <p:nvPicPr>
          <p:cNvPr id="19" name="Picture 18"/>
          <p:cNvPicPr>
            <a:picLocks noChangeAspect="1"/>
          </p:cNvPicPr>
          <p:nvPr/>
        </p:nvPicPr>
        <p:blipFill>
          <a:blip r:embed="rId7"/>
          <a:stretch>
            <a:fillRect/>
          </a:stretch>
        </p:blipFill>
        <p:spPr>
          <a:xfrm>
            <a:off x="4006258" y="1074000"/>
            <a:ext cx="7406072" cy="1806222"/>
          </a:xfrm>
          <a:prstGeom prst="rect">
            <a:avLst/>
          </a:prstGeom>
        </p:spPr>
      </p:pic>
    </p:spTree>
    <p:extLst>
      <p:ext uri="{BB962C8B-B14F-4D97-AF65-F5344CB8AC3E}">
        <p14:creationId xmlns:p14="http://schemas.microsoft.com/office/powerpoint/2010/main" val="27413454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9"/>
          <p:cNvSpPr>
            <a:spLocks noGrp="1" noChangeArrowheads="1"/>
          </p:cNvSpPr>
          <p:nvPr>
            <p:ph type="title"/>
          </p:nvPr>
        </p:nvSpPr>
        <p:spPr>
          <a:xfrm>
            <a:off x="2593732" y="114301"/>
            <a:ext cx="7209692" cy="568007"/>
          </a:xfrm>
        </p:spPr>
        <p:txBody>
          <a:bodyPr>
            <a:normAutofit fontScale="90000"/>
          </a:bodyPr>
          <a:lstStyle/>
          <a:p>
            <a:pPr algn="ctr"/>
            <a:r>
              <a:rPr lang="en-GB" sz="2400" b="1" dirty="0"/>
              <a:t>Influenza-like illness and National syndromic surveillance for pneumonia, South Africa, </a:t>
            </a:r>
            <a:r>
              <a:rPr lang="en-GB" sz="2400" b="1" dirty="0" smtClean="0"/>
              <a:t>2022</a:t>
            </a:r>
            <a:endParaRPr lang="en-US" sz="4000" b="1" dirty="0"/>
          </a:p>
        </p:txBody>
      </p:sp>
      <p:pic>
        <p:nvPicPr>
          <p:cNvPr id="3" name="Content Placeholder 2"/>
          <p:cNvPicPr>
            <a:picLocks noGrp="1" noChangeAspect="1"/>
          </p:cNvPicPr>
          <p:nvPr>
            <p:ph sz="quarter" idx="1"/>
          </p:nvPr>
        </p:nvPicPr>
        <p:blipFill rotWithShape="1">
          <a:blip r:embed="rId3" cstate="print">
            <a:extLst>
              <a:ext uri="{28A0092B-C50C-407E-A947-70E740481C1C}">
                <a14:useLocalDpi xmlns:a14="http://schemas.microsoft.com/office/drawing/2010/main" val="0"/>
              </a:ext>
            </a:extLst>
          </a:blip>
          <a:srcRect t="18361" b="17778"/>
          <a:stretch/>
        </p:blipFill>
        <p:spPr>
          <a:xfrm>
            <a:off x="2692348" y="732144"/>
            <a:ext cx="6979190" cy="2972102"/>
          </a:xfrm>
        </p:spPr>
      </p:pic>
      <p:sp>
        <p:nvSpPr>
          <p:cNvPr id="37891" name="Rectangle 11"/>
          <p:cNvSpPr>
            <a:spLocks noGrp="1" noChangeArrowheads="1"/>
          </p:cNvSpPr>
          <p:nvPr>
            <p:ph type="body" sz="half" idx="3"/>
          </p:nvPr>
        </p:nvSpPr>
        <p:spPr>
          <a:xfrm>
            <a:off x="2191815" y="3754082"/>
            <a:ext cx="7699531" cy="2961601"/>
          </a:xfrm>
        </p:spPr>
        <p:txBody>
          <a:bodyPr vert="horz" lIns="0" tIns="0" rIns="0" bIns="0" rtlCol="0">
            <a:normAutofit fontScale="85000" lnSpcReduction="10000"/>
          </a:bodyPr>
          <a:lstStyle/>
          <a:p>
            <a:pPr>
              <a:buFontTx/>
              <a:buNone/>
            </a:pPr>
            <a:r>
              <a:rPr lang="en-GB" sz="1200" b="1" dirty="0"/>
              <a:t>Centre for Respiratory Diseases and Meningitis: </a:t>
            </a:r>
          </a:p>
          <a:p>
            <a:pPr marL="57150" indent="0">
              <a:buNone/>
            </a:pPr>
            <a:r>
              <a:rPr lang="en-GB" sz="1200" dirty="0"/>
              <a:t>Alexandra Moerdyk, Amelia Buys, Anne von Gottberg, Azwifarwi Mathunjwa, Cardia Fourie, Cayla Reddy, Cheryl </a:t>
            </a:r>
            <a:r>
              <a:rPr lang="en-GB" sz="1200" dirty="0" smtClean="0"/>
              <a:t>Cohen, Daniel Amoako, </a:t>
            </a:r>
            <a:r>
              <a:rPr lang="en-GB" sz="1200" dirty="0"/>
              <a:t>Emmanuel Phalane, Fahima Moosa, Fiada Mothapo, Hanif Carrim, Jackie Kleynhans, Jinal </a:t>
            </a:r>
            <a:r>
              <a:rPr lang="en-GB" sz="1200" dirty="0" smtClean="0"/>
              <a:t>Bhiman, </a:t>
            </a:r>
            <a:r>
              <a:rPr lang="en-GB" sz="1200" dirty="0"/>
              <a:t>Jocelyn Moyes</a:t>
            </a:r>
            <a:r>
              <a:rPr lang="en-GB" sz="1200" dirty="0" smtClean="0"/>
              <a:t>, Josie Everatt; Kedibone </a:t>
            </a:r>
            <a:r>
              <a:rPr lang="en-GB" sz="1200" dirty="0"/>
              <a:t>Ndlangisa, Maimuna Carrim, Mignon du Plessis, Mpilo Mabuza, Mzimasi Neti, Mvuyo Makhasi, Nicola Chiwandire, Nicole Wolter, Noluthando Duma, Linda De Gouveia, Phiwokuhle Ntombela</a:t>
            </a:r>
            <a:r>
              <a:rPr lang="en-GB" sz="1200" dirty="0" smtClean="0"/>
              <a:t>, </a:t>
            </a:r>
            <a:r>
              <a:rPr lang="en-GB" sz="1200" dirty="0" err="1" smtClean="0"/>
              <a:t>Retshiditswe</a:t>
            </a:r>
            <a:r>
              <a:rPr lang="en-GB" sz="1200" dirty="0" smtClean="0"/>
              <a:t> Kotane, </a:t>
            </a:r>
            <a:r>
              <a:rPr lang="en-GB" sz="1200" dirty="0"/>
              <a:t>Sibongile Walaza, Sibusisiwe Zulu, Siyabonga Mazibuko, Stefano Tempia, Theresa Mashaba, Thulisa Mkhencele, Thulisile Nkabinde, Wesley Dlamini</a:t>
            </a:r>
          </a:p>
          <a:p>
            <a:pPr>
              <a:buNone/>
            </a:pPr>
            <a:r>
              <a:rPr lang="en-GB" sz="1200" b="1" dirty="0"/>
              <a:t>Edendale Hospital: </a:t>
            </a:r>
            <a:r>
              <a:rPr lang="en-GB" sz="1200" dirty="0"/>
              <a:t>Halima Dawood, Fathima Naby, Sumayya Haffejee</a:t>
            </a:r>
          </a:p>
          <a:p>
            <a:pPr eaLnBrk="1" hangingPunct="1">
              <a:spcBef>
                <a:spcPct val="30000"/>
              </a:spcBef>
              <a:buFontTx/>
              <a:buNone/>
            </a:pPr>
            <a:r>
              <a:rPr lang="en-GB" sz="1200" b="1" dirty="0"/>
              <a:t>Klerksdorp/Tshepong Hospital Complex:</a:t>
            </a:r>
            <a:r>
              <a:rPr lang="en-GB" sz="1200" dirty="0"/>
              <a:t> Khumo Bardman, Omphile Mekgoe, Ebrahim Variava</a:t>
            </a:r>
          </a:p>
          <a:p>
            <a:pPr marL="57150" indent="-57150">
              <a:spcBef>
                <a:spcPct val="30000"/>
              </a:spcBef>
              <a:buNone/>
            </a:pPr>
            <a:r>
              <a:rPr lang="en-GB" sz="1200" b="1" dirty="0"/>
              <a:t>Rahima Moosa Mother and Child and Helen Joseph Hospitals : </a:t>
            </a:r>
            <a:r>
              <a:rPr lang="en-GB" sz="1200" dirty="0"/>
              <a:t>Ashraf Coovadia, David Spencer, Gary Reubenson , Jeremy Nel, Zodwa Kgapola</a:t>
            </a:r>
          </a:p>
          <a:p>
            <a:pPr>
              <a:spcBef>
                <a:spcPct val="30000"/>
              </a:spcBef>
              <a:buNone/>
            </a:pPr>
            <a:r>
              <a:rPr lang="en-GB" sz="1200" b="1" dirty="0"/>
              <a:t>Red Cross Hospital/ Mitchell’s Plain District Hospital/ Eastridge Clinic/ Mitchell’s Plain CHC</a:t>
            </a:r>
            <a:r>
              <a:rPr lang="en-GB" sz="1200" dirty="0"/>
              <a:t>: Heather  </a:t>
            </a:r>
            <a:r>
              <a:rPr lang="en-GB" sz="1200" dirty="0" smtClean="0"/>
              <a:t>Zar</a:t>
            </a:r>
          </a:p>
          <a:p>
            <a:pPr>
              <a:spcBef>
                <a:spcPct val="30000"/>
              </a:spcBef>
              <a:buNone/>
            </a:pPr>
            <a:r>
              <a:rPr lang="en-GB" sz="1200" b="1" dirty="0" err="1" smtClean="0"/>
              <a:t>Tygerberg</a:t>
            </a:r>
            <a:r>
              <a:rPr lang="en-GB" sz="1200" b="1" dirty="0" smtClean="0"/>
              <a:t> Hospital: </a:t>
            </a:r>
            <a:r>
              <a:rPr lang="en-GB" sz="1200" dirty="0" err="1" smtClean="0"/>
              <a:t>Arifa</a:t>
            </a:r>
            <a:r>
              <a:rPr lang="en-GB" sz="1200" dirty="0" smtClean="0"/>
              <a:t> Parker</a:t>
            </a:r>
          </a:p>
          <a:p>
            <a:pPr>
              <a:spcBef>
                <a:spcPct val="30000"/>
              </a:spcBef>
              <a:buNone/>
            </a:pPr>
            <a:r>
              <a:rPr lang="en-GB" sz="1200" b="1" dirty="0" smtClean="0"/>
              <a:t>Tembisa Hospital: </a:t>
            </a:r>
            <a:r>
              <a:rPr lang="en-GB" sz="1200" dirty="0" smtClean="0"/>
              <a:t>John Mathabathe</a:t>
            </a:r>
          </a:p>
          <a:p>
            <a:pPr>
              <a:spcBef>
                <a:spcPct val="30000"/>
              </a:spcBef>
              <a:buNone/>
            </a:pPr>
            <a:r>
              <a:rPr lang="en-GB" sz="1200" b="1" dirty="0" smtClean="0"/>
              <a:t>Livingstone Hospital</a:t>
            </a:r>
            <a:r>
              <a:rPr lang="en-GB" sz="1200" dirty="0" smtClean="0"/>
              <a:t>: John Black</a:t>
            </a:r>
            <a:endParaRPr lang="en-GB" sz="1200" dirty="0"/>
          </a:p>
          <a:p>
            <a:pPr>
              <a:spcBef>
                <a:spcPct val="30000"/>
              </a:spcBef>
              <a:buNone/>
            </a:pPr>
            <a:r>
              <a:rPr lang="en-GB" sz="1200" b="1" dirty="0"/>
              <a:t>Mpumalanga/Matikwana</a:t>
            </a:r>
            <a:r>
              <a:rPr lang="en-GB" sz="1200" dirty="0"/>
              <a:t>: Neydis Baute, Godfery Sewele</a:t>
            </a:r>
          </a:p>
          <a:p>
            <a:pPr marL="0" indent="0">
              <a:spcBef>
                <a:spcPct val="40000"/>
              </a:spcBef>
              <a:buNone/>
            </a:pPr>
            <a:r>
              <a:rPr lang="en-GB" sz="1200" b="1" dirty="0"/>
              <a:t>MRC/Wits Rural Public Health and Health Transitions Research Unit (Agincourt): </a:t>
            </a:r>
            <a:r>
              <a:rPr lang="en-GB" sz="1200" dirty="0"/>
              <a:t>Kathleen Kahn, Rhian Twine , Stephen Tollman   </a:t>
            </a:r>
          </a:p>
          <a:p>
            <a:pPr>
              <a:spcBef>
                <a:spcPct val="30000"/>
              </a:spcBef>
              <a:buNone/>
            </a:pPr>
            <a:r>
              <a:rPr lang="en-GB" sz="1200" b="1" dirty="0"/>
              <a:t>Centre for Disease Control and Prevention (CDC</a:t>
            </a:r>
            <a:r>
              <a:rPr lang="en-GB" sz="1200" b="1" dirty="0" smtClean="0"/>
              <a:t>): </a:t>
            </a:r>
            <a:r>
              <a:rPr lang="en-GB" sz="1200" dirty="0" smtClean="0"/>
              <a:t>Aaron Samuels</a:t>
            </a:r>
          </a:p>
          <a:p>
            <a:pPr>
              <a:spcBef>
                <a:spcPct val="30000"/>
              </a:spcBef>
              <a:buNone/>
            </a:pPr>
            <a:r>
              <a:rPr lang="en-GB" sz="1200" b="1" dirty="0" smtClean="0"/>
              <a:t>GERMS-SA</a:t>
            </a:r>
            <a:r>
              <a:rPr lang="en-GB" sz="1200" b="1" dirty="0"/>
              <a:t>: </a:t>
            </a:r>
            <a:r>
              <a:rPr lang="en-GB" sz="1200" dirty="0"/>
              <a:t>Mokupi Manaka</a:t>
            </a:r>
            <a:r>
              <a:rPr lang="en-GB" sz="1200" b="1" dirty="0"/>
              <a:t>, </a:t>
            </a:r>
            <a:r>
              <a:rPr lang="en-GB" sz="1200" dirty="0"/>
              <a:t>Susan Meiring, Vanessa </a:t>
            </a:r>
            <a:r>
              <a:rPr lang="en-GB" sz="1200" dirty="0" smtClean="0"/>
              <a:t>Quan, Kate Bishop</a:t>
            </a:r>
            <a:endParaRPr lang="en-GB" sz="1200" dirty="0"/>
          </a:p>
        </p:txBody>
      </p:sp>
      <p:sp>
        <p:nvSpPr>
          <p:cNvPr id="37892" name="Text Box 19"/>
          <p:cNvSpPr txBox="1">
            <a:spLocks noChangeArrowheads="1"/>
          </p:cNvSpPr>
          <p:nvPr/>
        </p:nvSpPr>
        <p:spPr bwMode="auto">
          <a:xfrm>
            <a:off x="9985951" y="35170"/>
            <a:ext cx="2268415" cy="7117333"/>
          </a:xfrm>
          <a:prstGeom prst="rect">
            <a:avLst/>
          </a:prstGeom>
          <a:solidFill>
            <a:srgbClr val="2A32D6">
              <a:alpha val="81960"/>
            </a:srgbClr>
          </a:solidFill>
          <a:ln w="9525">
            <a:solidFill>
              <a:schemeClr val="bg1"/>
            </a:solidFill>
            <a:miter lim="800000"/>
            <a:headEnd/>
            <a:tailEnd/>
          </a:ln>
        </p:spPr>
        <p:txBody>
          <a:bodyPr wrap="square" lIns="0" tIns="0" rIns="0" bIns="0">
            <a:spAutoFit/>
          </a:bodyPr>
          <a:lstStyle/>
          <a:p>
            <a:pPr algn="ctr"/>
            <a:r>
              <a:rPr lang="en-US" sz="1100" b="1" dirty="0">
                <a:solidFill>
                  <a:schemeClr val="bg1"/>
                </a:solidFill>
              </a:rPr>
              <a:t>Surveillance Officers &amp;  Research Assistants</a:t>
            </a:r>
            <a:r>
              <a:rPr lang="en-US" sz="1000" dirty="0">
                <a:solidFill>
                  <a:schemeClr val="bg1"/>
                </a:solidFill>
              </a:rPr>
              <a:t/>
            </a:r>
            <a:br>
              <a:rPr lang="en-US" sz="1000" dirty="0">
                <a:solidFill>
                  <a:schemeClr val="bg1"/>
                </a:solidFill>
              </a:rPr>
            </a:br>
            <a:r>
              <a:rPr lang="en-US" sz="1000" dirty="0">
                <a:solidFill>
                  <a:schemeClr val="bg1"/>
                </a:solidFill>
              </a:rPr>
              <a:t>Babalwa Magawu</a:t>
            </a:r>
          </a:p>
          <a:p>
            <a:pPr algn="ctr"/>
            <a:r>
              <a:rPr lang="en-US" sz="1050" dirty="0">
                <a:solidFill>
                  <a:schemeClr val="bg1"/>
                </a:solidFill>
              </a:rPr>
              <a:t>Bernard Motsetse</a:t>
            </a:r>
          </a:p>
          <a:p>
            <a:pPr algn="ctr"/>
            <a:r>
              <a:rPr lang="en-ZA" sz="1050" dirty="0">
                <a:solidFill>
                  <a:schemeClr val="bg1"/>
                </a:solidFill>
              </a:rPr>
              <a:t>Cecilia Miller</a:t>
            </a:r>
            <a:endParaRPr lang="en-US" sz="1050" dirty="0">
              <a:solidFill>
                <a:schemeClr val="bg1"/>
              </a:solidFill>
            </a:endParaRPr>
          </a:p>
          <a:p>
            <a:pPr algn="ctr"/>
            <a:r>
              <a:rPr lang="en-US" sz="1050" dirty="0">
                <a:solidFill>
                  <a:schemeClr val="bg1"/>
                </a:solidFill>
              </a:rPr>
              <a:t>Charlene Isaacs</a:t>
            </a:r>
          </a:p>
          <a:p>
            <a:pPr algn="ctr"/>
            <a:r>
              <a:rPr lang="en-US" sz="1050" dirty="0">
                <a:solidFill>
                  <a:schemeClr val="bg1"/>
                </a:solidFill>
              </a:rPr>
              <a:t>Cheryl Mentor</a:t>
            </a:r>
          </a:p>
          <a:p>
            <a:pPr algn="ctr"/>
            <a:r>
              <a:rPr lang="en-US" sz="1050" dirty="0">
                <a:solidFill>
                  <a:schemeClr val="bg1"/>
                </a:solidFill>
              </a:rPr>
              <a:t>Chulumanco Nkosi</a:t>
            </a:r>
          </a:p>
          <a:p>
            <a:pPr algn="ctr"/>
            <a:r>
              <a:rPr lang="en-US" sz="1050" dirty="0">
                <a:solidFill>
                  <a:schemeClr val="bg1"/>
                </a:solidFill>
              </a:rPr>
              <a:t>Elizabeth Motaung</a:t>
            </a:r>
          </a:p>
          <a:p>
            <a:pPr algn="ctr"/>
            <a:r>
              <a:rPr lang="en-ZA" sz="1050" dirty="0">
                <a:solidFill>
                  <a:schemeClr val="bg1"/>
                </a:solidFill>
              </a:rPr>
              <a:t>Gift </a:t>
            </a:r>
            <a:r>
              <a:rPr lang="en-ZA" sz="1050" dirty="0" err="1">
                <a:solidFill>
                  <a:schemeClr val="bg1"/>
                </a:solidFill>
              </a:rPr>
              <a:t>Mnisi</a:t>
            </a:r>
            <a:r>
              <a:rPr lang="en-ZA" sz="1050" dirty="0">
                <a:solidFill>
                  <a:schemeClr val="bg1"/>
                </a:solidFill>
              </a:rPr>
              <a:t> </a:t>
            </a:r>
            <a:endParaRPr lang="en-US" sz="1050" dirty="0">
              <a:solidFill>
                <a:schemeClr val="bg1"/>
              </a:solidFill>
            </a:endParaRPr>
          </a:p>
          <a:p>
            <a:pPr algn="ctr"/>
            <a:r>
              <a:rPr lang="en-ZA" sz="1050" dirty="0">
                <a:solidFill>
                  <a:schemeClr val="bg1"/>
                </a:solidFill>
              </a:rPr>
              <a:t>Godfrey Mabunda</a:t>
            </a:r>
          </a:p>
          <a:p>
            <a:pPr algn="ctr"/>
            <a:r>
              <a:rPr lang="en-ZA" sz="1050" dirty="0">
                <a:solidFill>
                  <a:schemeClr val="bg1"/>
                </a:solidFill>
              </a:rPr>
              <a:t>Innocent Kweyama </a:t>
            </a:r>
            <a:endParaRPr lang="en-US" sz="1050" dirty="0">
              <a:solidFill>
                <a:schemeClr val="bg1"/>
              </a:solidFill>
            </a:endParaRPr>
          </a:p>
          <a:p>
            <a:pPr algn="ctr"/>
            <a:r>
              <a:rPr lang="en-US" sz="1050" dirty="0">
                <a:solidFill>
                  <a:schemeClr val="bg1"/>
                </a:solidFill>
              </a:rPr>
              <a:t>Kate Bishop</a:t>
            </a:r>
          </a:p>
          <a:p>
            <a:pPr algn="ctr"/>
            <a:r>
              <a:rPr lang="en-ZA" sz="1050" dirty="0">
                <a:solidFill>
                  <a:schemeClr val="bg1"/>
                </a:solidFill>
              </a:rPr>
              <a:t>Koketso Manaka</a:t>
            </a:r>
            <a:endParaRPr lang="en-US" sz="1050" dirty="0">
              <a:solidFill>
                <a:schemeClr val="bg1"/>
              </a:solidFill>
            </a:endParaRPr>
          </a:p>
          <a:p>
            <a:pPr algn="ctr"/>
            <a:r>
              <a:rPr lang="en-US" sz="1050" dirty="0" err="1">
                <a:solidFill>
                  <a:schemeClr val="bg1"/>
                </a:solidFill>
              </a:rPr>
              <a:t>Kholiwe</a:t>
            </a:r>
            <a:r>
              <a:rPr lang="en-US" sz="1050" dirty="0">
                <a:solidFill>
                  <a:schemeClr val="bg1"/>
                </a:solidFill>
              </a:rPr>
              <a:t> </a:t>
            </a:r>
            <a:r>
              <a:rPr lang="en-US" sz="1050" dirty="0" err="1">
                <a:solidFill>
                  <a:schemeClr val="bg1"/>
                </a:solidFill>
              </a:rPr>
              <a:t>Mgidlana</a:t>
            </a:r>
            <a:endParaRPr lang="en-US" sz="1050" dirty="0">
              <a:solidFill>
                <a:schemeClr val="bg1"/>
              </a:solidFill>
            </a:endParaRPr>
          </a:p>
          <a:p>
            <a:pPr algn="ctr"/>
            <a:r>
              <a:rPr lang="en-ZA" sz="1050" dirty="0" smtClean="0">
                <a:solidFill>
                  <a:schemeClr val="bg1"/>
                </a:solidFill>
              </a:rPr>
              <a:t>Lerato </a:t>
            </a:r>
            <a:r>
              <a:rPr lang="en-ZA" sz="1050" dirty="0">
                <a:solidFill>
                  <a:schemeClr val="bg1"/>
                </a:solidFill>
              </a:rPr>
              <a:t>Qoza</a:t>
            </a:r>
            <a:endParaRPr lang="en-US" sz="1050" dirty="0">
              <a:solidFill>
                <a:schemeClr val="bg1"/>
              </a:solidFill>
            </a:endParaRPr>
          </a:p>
          <a:p>
            <a:pPr algn="ctr"/>
            <a:r>
              <a:rPr lang="en-US" sz="1050" dirty="0" smtClean="0">
                <a:solidFill>
                  <a:schemeClr val="bg1"/>
                </a:solidFill>
              </a:rPr>
              <a:t>Lucia </a:t>
            </a:r>
            <a:r>
              <a:rPr lang="en-US" sz="1050" dirty="0">
                <a:solidFill>
                  <a:schemeClr val="bg1"/>
                </a:solidFill>
              </a:rPr>
              <a:t>Nondyebo Madolo</a:t>
            </a:r>
          </a:p>
          <a:p>
            <a:pPr algn="ctr"/>
            <a:r>
              <a:rPr lang="en-ZA" sz="1050" dirty="0">
                <a:solidFill>
                  <a:schemeClr val="bg1"/>
                </a:solidFill>
              </a:rPr>
              <a:t>Milliah </a:t>
            </a:r>
            <a:r>
              <a:rPr lang="en-ZA" sz="1050" dirty="0" err="1">
                <a:solidFill>
                  <a:schemeClr val="bg1"/>
                </a:solidFill>
              </a:rPr>
              <a:t>Hlathi</a:t>
            </a:r>
            <a:r>
              <a:rPr lang="en-ZA" sz="1050" dirty="0">
                <a:solidFill>
                  <a:schemeClr val="bg1"/>
                </a:solidFill>
              </a:rPr>
              <a:t> </a:t>
            </a:r>
            <a:endParaRPr lang="en-US" sz="1050" dirty="0">
              <a:solidFill>
                <a:schemeClr val="bg1"/>
              </a:solidFill>
            </a:endParaRPr>
          </a:p>
          <a:p>
            <a:pPr algn="ctr"/>
            <a:r>
              <a:rPr lang="en-US" sz="1050" dirty="0" err="1">
                <a:solidFill>
                  <a:schemeClr val="bg1"/>
                </a:solidFill>
              </a:rPr>
              <a:t>Moroesi</a:t>
            </a:r>
            <a:r>
              <a:rPr lang="en-US" sz="1050" dirty="0">
                <a:solidFill>
                  <a:schemeClr val="bg1"/>
                </a:solidFill>
              </a:rPr>
              <a:t> </a:t>
            </a:r>
            <a:r>
              <a:rPr lang="en-US" sz="1050" dirty="0" err="1">
                <a:solidFill>
                  <a:schemeClr val="bg1"/>
                </a:solidFill>
              </a:rPr>
              <a:t>Mosepele</a:t>
            </a:r>
            <a:endParaRPr lang="en-US" sz="1050" dirty="0">
              <a:solidFill>
                <a:schemeClr val="bg1"/>
              </a:solidFill>
            </a:endParaRPr>
          </a:p>
          <a:p>
            <a:pPr algn="ctr"/>
            <a:r>
              <a:rPr lang="en-US" sz="1050" dirty="0">
                <a:solidFill>
                  <a:schemeClr val="bg1"/>
                </a:solidFill>
              </a:rPr>
              <a:t>Myrah Moremi</a:t>
            </a:r>
          </a:p>
          <a:p>
            <a:pPr algn="ctr"/>
            <a:r>
              <a:rPr lang="en-US" sz="1050" dirty="0" err="1" smtClean="0">
                <a:solidFill>
                  <a:schemeClr val="bg1"/>
                </a:solidFill>
              </a:rPr>
              <a:t>Ndugiselo</a:t>
            </a:r>
            <a:r>
              <a:rPr lang="en-US" sz="1050" dirty="0" smtClean="0">
                <a:solidFill>
                  <a:schemeClr val="bg1"/>
                </a:solidFill>
              </a:rPr>
              <a:t> </a:t>
            </a:r>
            <a:r>
              <a:rPr lang="en-US" sz="1050" dirty="0" err="1">
                <a:solidFill>
                  <a:schemeClr val="bg1"/>
                </a:solidFill>
              </a:rPr>
              <a:t>Muravha</a:t>
            </a:r>
            <a:endParaRPr lang="en-US" sz="1050" dirty="0">
              <a:solidFill>
                <a:schemeClr val="bg1"/>
              </a:solidFill>
            </a:endParaRPr>
          </a:p>
          <a:p>
            <a:pPr algn="ctr"/>
            <a:r>
              <a:rPr lang="en-US" sz="1050" dirty="0" err="1">
                <a:solidFill>
                  <a:schemeClr val="bg1"/>
                </a:solidFill>
              </a:rPr>
              <a:t>Nhlakanipho</a:t>
            </a:r>
            <a:r>
              <a:rPr lang="en-US" sz="1050" dirty="0">
                <a:solidFill>
                  <a:schemeClr val="bg1"/>
                </a:solidFill>
              </a:rPr>
              <a:t> Malinga</a:t>
            </a:r>
          </a:p>
          <a:p>
            <a:pPr algn="ctr"/>
            <a:r>
              <a:rPr lang="en-US" sz="1050" dirty="0">
                <a:solidFill>
                  <a:schemeClr val="bg1"/>
                </a:solidFill>
              </a:rPr>
              <a:t>Noluthando </a:t>
            </a:r>
            <a:r>
              <a:rPr lang="en-US" sz="1050" dirty="0" err="1">
                <a:solidFill>
                  <a:schemeClr val="bg1"/>
                </a:solidFill>
              </a:rPr>
              <a:t>Gamka</a:t>
            </a:r>
            <a:endParaRPr lang="en-US" sz="1050" dirty="0">
              <a:solidFill>
                <a:schemeClr val="bg1"/>
              </a:solidFill>
            </a:endParaRPr>
          </a:p>
          <a:p>
            <a:pPr algn="ctr"/>
            <a:r>
              <a:rPr lang="en-US" sz="1050" dirty="0">
                <a:solidFill>
                  <a:schemeClr val="bg1"/>
                </a:solidFill>
              </a:rPr>
              <a:t>Nombulelo </a:t>
            </a:r>
            <a:r>
              <a:rPr lang="en-US" sz="1050" dirty="0" err="1">
                <a:solidFill>
                  <a:schemeClr val="bg1"/>
                </a:solidFill>
              </a:rPr>
              <a:t>Sithebe</a:t>
            </a:r>
            <a:endParaRPr lang="en-US" sz="1050" dirty="0">
              <a:solidFill>
                <a:schemeClr val="bg1"/>
              </a:solidFill>
            </a:endParaRPr>
          </a:p>
          <a:p>
            <a:pPr algn="ctr"/>
            <a:r>
              <a:rPr lang="en-US" sz="1050" dirty="0">
                <a:solidFill>
                  <a:schemeClr val="bg1"/>
                </a:solidFill>
              </a:rPr>
              <a:t>Nomvuyiso Yako</a:t>
            </a:r>
          </a:p>
          <a:p>
            <a:pPr algn="ctr"/>
            <a:r>
              <a:rPr lang="en-US" sz="1050" dirty="0" err="1">
                <a:solidFill>
                  <a:schemeClr val="bg1"/>
                </a:solidFill>
              </a:rPr>
              <a:t>Nonceba</a:t>
            </a:r>
            <a:r>
              <a:rPr lang="en-US" sz="1050" dirty="0">
                <a:solidFill>
                  <a:schemeClr val="bg1"/>
                </a:solidFill>
              </a:rPr>
              <a:t> Hilda </a:t>
            </a:r>
            <a:r>
              <a:rPr lang="en-US" sz="1050" dirty="0" err="1">
                <a:solidFill>
                  <a:schemeClr val="bg1"/>
                </a:solidFill>
              </a:rPr>
              <a:t>Ngubo</a:t>
            </a:r>
            <a:endParaRPr lang="en-US" sz="1050" dirty="0">
              <a:solidFill>
                <a:schemeClr val="bg1"/>
              </a:solidFill>
            </a:endParaRPr>
          </a:p>
          <a:p>
            <a:pPr algn="ctr"/>
            <a:r>
              <a:rPr lang="en-US" sz="1050" dirty="0">
                <a:solidFill>
                  <a:schemeClr val="bg1"/>
                </a:solidFill>
              </a:rPr>
              <a:t>Nondumiso Khoza</a:t>
            </a:r>
          </a:p>
          <a:p>
            <a:pPr algn="ctr"/>
            <a:r>
              <a:rPr lang="en-US" sz="1050" dirty="0">
                <a:solidFill>
                  <a:schemeClr val="bg1"/>
                </a:solidFill>
              </a:rPr>
              <a:t>Nosisa Simanga</a:t>
            </a:r>
          </a:p>
          <a:p>
            <a:pPr algn="ctr"/>
            <a:r>
              <a:rPr lang="en-US" sz="1050" dirty="0" err="1">
                <a:solidFill>
                  <a:schemeClr val="bg1"/>
                </a:solidFill>
              </a:rPr>
              <a:t>Nothando</a:t>
            </a:r>
            <a:r>
              <a:rPr lang="en-US" sz="1050" dirty="0">
                <a:solidFill>
                  <a:schemeClr val="bg1"/>
                </a:solidFill>
              </a:rPr>
              <a:t> Mthembu</a:t>
            </a:r>
          </a:p>
          <a:p>
            <a:pPr algn="ctr"/>
            <a:r>
              <a:rPr lang="en-US" sz="1050" dirty="0">
                <a:solidFill>
                  <a:schemeClr val="bg1"/>
                </a:solidFill>
              </a:rPr>
              <a:t>Patience </a:t>
            </a:r>
            <a:r>
              <a:rPr lang="en-US" sz="1050" dirty="0" err="1">
                <a:solidFill>
                  <a:schemeClr val="bg1"/>
                </a:solidFill>
              </a:rPr>
              <a:t>Ngube</a:t>
            </a:r>
            <a:endParaRPr lang="en-US" sz="1050" dirty="0">
              <a:solidFill>
                <a:schemeClr val="bg1"/>
              </a:solidFill>
            </a:endParaRPr>
          </a:p>
          <a:p>
            <a:pPr algn="ctr"/>
            <a:r>
              <a:rPr lang="en-US" sz="1050" dirty="0">
                <a:solidFill>
                  <a:schemeClr val="bg1"/>
                </a:solidFill>
              </a:rPr>
              <a:t>Phindile Ngema</a:t>
            </a:r>
          </a:p>
          <a:p>
            <a:pPr algn="ctr"/>
            <a:r>
              <a:rPr lang="en-ZA" sz="1050" dirty="0">
                <a:solidFill>
                  <a:schemeClr val="bg1"/>
                </a:solidFill>
              </a:rPr>
              <a:t>Palesa </a:t>
            </a:r>
            <a:r>
              <a:rPr lang="en-ZA" sz="1050" dirty="0" err="1">
                <a:solidFill>
                  <a:schemeClr val="bg1"/>
                </a:solidFill>
              </a:rPr>
              <a:t>Seutloali</a:t>
            </a:r>
            <a:endParaRPr lang="en-ZA" sz="1050" dirty="0">
              <a:solidFill>
                <a:schemeClr val="bg1"/>
              </a:solidFill>
            </a:endParaRPr>
          </a:p>
          <a:p>
            <a:pPr algn="ctr"/>
            <a:r>
              <a:rPr lang="en-ZA" sz="1050" dirty="0">
                <a:solidFill>
                  <a:schemeClr val="bg1"/>
                </a:solidFill>
              </a:rPr>
              <a:t>Phathiswa Ranyana</a:t>
            </a:r>
            <a:endParaRPr lang="en-US" sz="1050" dirty="0">
              <a:solidFill>
                <a:schemeClr val="bg1"/>
              </a:solidFill>
            </a:endParaRPr>
          </a:p>
          <a:p>
            <a:pPr algn="ctr"/>
            <a:r>
              <a:rPr lang="en-US" sz="1050" dirty="0" err="1">
                <a:solidFill>
                  <a:schemeClr val="bg1"/>
                </a:solidFill>
              </a:rPr>
              <a:t>Phumelelo</a:t>
            </a:r>
            <a:r>
              <a:rPr lang="en-US" sz="1050" dirty="0">
                <a:solidFill>
                  <a:schemeClr val="bg1"/>
                </a:solidFill>
              </a:rPr>
              <a:t> </a:t>
            </a:r>
            <a:r>
              <a:rPr lang="en-US" sz="1050" dirty="0" err="1">
                <a:solidFill>
                  <a:schemeClr val="bg1"/>
                </a:solidFill>
              </a:rPr>
              <a:t>Mavundla</a:t>
            </a:r>
            <a:endParaRPr lang="en-US" sz="1050" dirty="0">
              <a:solidFill>
                <a:schemeClr val="bg1"/>
              </a:solidFill>
            </a:endParaRPr>
          </a:p>
          <a:p>
            <a:pPr algn="ctr"/>
            <a:r>
              <a:rPr lang="en-US" sz="1050" dirty="0">
                <a:solidFill>
                  <a:schemeClr val="bg1"/>
                </a:solidFill>
              </a:rPr>
              <a:t>Priscilla Mouton</a:t>
            </a:r>
          </a:p>
          <a:p>
            <a:pPr algn="ctr"/>
            <a:r>
              <a:rPr lang="en-US" sz="1050" dirty="0">
                <a:solidFill>
                  <a:schemeClr val="bg1"/>
                </a:solidFill>
              </a:rPr>
              <a:t>Seipati Matshogo</a:t>
            </a:r>
          </a:p>
          <a:p>
            <a:pPr algn="ctr"/>
            <a:r>
              <a:rPr lang="en-ZA" sz="1050" dirty="0">
                <a:solidFill>
                  <a:schemeClr val="bg1"/>
                </a:solidFill>
              </a:rPr>
              <a:t>Sunnieboy Njikho</a:t>
            </a:r>
            <a:endParaRPr lang="en-US" sz="1050" dirty="0">
              <a:solidFill>
                <a:schemeClr val="bg1"/>
              </a:solidFill>
            </a:endParaRPr>
          </a:p>
          <a:p>
            <a:pPr algn="ctr"/>
            <a:r>
              <a:rPr lang="en-ZA" sz="1050" dirty="0" err="1" smtClean="0">
                <a:solidFill>
                  <a:schemeClr val="bg1"/>
                </a:solidFill>
              </a:rPr>
              <a:t>Tuelo</a:t>
            </a:r>
            <a:r>
              <a:rPr lang="en-ZA" sz="1050" dirty="0" smtClean="0">
                <a:solidFill>
                  <a:schemeClr val="bg1"/>
                </a:solidFill>
              </a:rPr>
              <a:t> </a:t>
            </a:r>
            <a:r>
              <a:rPr lang="en-ZA" sz="1050" dirty="0">
                <a:solidFill>
                  <a:schemeClr val="bg1"/>
                </a:solidFill>
              </a:rPr>
              <a:t>Matotong</a:t>
            </a:r>
            <a:endParaRPr lang="en-US" sz="1050" dirty="0">
              <a:solidFill>
                <a:schemeClr val="bg1"/>
              </a:solidFill>
            </a:endParaRPr>
          </a:p>
          <a:p>
            <a:pPr algn="ctr"/>
            <a:r>
              <a:rPr lang="en-US" sz="1050" dirty="0" err="1">
                <a:solidFill>
                  <a:schemeClr val="bg1"/>
                </a:solidFill>
              </a:rPr>
              <a:t>Tshwanelo</a:t>
            </a:r>
            <a:r>
              <a:rPr lang="en-US" sz="1050" dirty="0">
                <a:solidFill>
                  <a:schemeClr val="bg1"/>
                </a:solidFill>
              </a:rPr>
              <a:t> </a:t>
            </a:r>
            <a:r>
              <a:rPr lang="en-US" sz="1050" dirty="0" err="1">
                <a:solidFill>
                  <a:schemeClr val="bg1"/>
                </a:solidFill>
              </a:rPr>
              <a:t>Mahloko</a:t>
            </a:r>
            <a:endParaRPr lang="en-US" sz="1050" dirty="0">
              <a:solidFill>
                <a:schemeClr val="bg1"/>
              </a:solidFill>
            </a:endParaRPr>
          </a:p>
          <a:p>
            <a:pPr algn="ctr"/>
            <a:r>
              <a:rPr lang="en-US" sz="1050" dirty="0">
                <a:solidFill>
                  <a:schemeClr val="bg1"/>
                </a:solidFill>
              </a:rPr>
              <a:t>Vanesa Kok</a:t>
            </a:r>
          </a:p>
          <a:p>
            <a:pPr algn="ctr"/>
            <a:r>
              <a:rPr lang="en-US" sz="1050" dirty="0">
                <a:solidFill>
                  <a:schemeClr val="bg1"/>
                </a:solidFill>
              </a:rPr>
              <a:t>Wendy Ngubane </a:t>
            </a:r>
          </a:p>
          <a:p>
            <a:pPr algn="ctr"/>
            <a:r>
              <a:rPr lang="en-US" sz="1050" dirty="0">
                <a:solidFill>
                  <a:schemeClr val="bg1"/>
                </a:solidFill>
              </a:rPr>
              <a:t>Zanele </a:t>
            </a:r>
            <a:r>
              <a:rPr lang="en-US" sz="1050" dirty="0" err="1">
                <a:solidFill>
                  <a:schemeClr val="bg1"/>
                </a:solidFill>
              </a:rPr>
              <a:t>Sewele</a:t>
            </a:r>
            <a:endParaRPr lang="en-US" sz="1050" dirty="0">
              <a:solidFill>
                <a:schemeClr val="bg1"/>
              </a:solidFill>
            </a:endParaRPr>
          </a:p>
          <a:p>
            <a:pPr algn="ctr"/>
            <a:r>
              <a:rPr lang="en-US" sz="1050" dirty="0" err="1">
                <a:solidFill>
                  <a:schemeClr val="bg1"/>
                </a:solidFill>
              </a:rPr>
              <a:t>Zukiswa</a:t>
            </a:r>
            <a:r>
              <a:rPr lang="en-US" sz="1050" dirty="0">
                <a:solidFill>
                  <a:schemeClr val="bg1"/>
                </a:solidFill>
              </a:rPr>
              <a:t> </a:t>
            </a:r>
            <a:r>
              <a:rPr lang="en-US" sz="1050" dirty="0" err="1">
                <a:solidFill>
                  <a:schemeClr val="bg1"/>
                </a:solidFill>
              </a:rPr>
              <a:t>Kibi</a:t>
            </a:r>
            <a:endParaRPr lang="en-US" sz="1050" dirty="0">
              <a:solidFill>
                <a:schemeClr val="bg1"/>
              </a:solidFill>
            </a:endParaRPr>
          </a:p>
        </p:txBody>
      </p:sp>
      <p:sp>
        <p:nvSpPr>
          <p:cNvPr id="37893" name="Text Box 22"/>
          <p:cNvSpPr txBox="1">
            <a:spLocks noChangeArrowheads="1"/>
          </p:cNvSpPr>
          <p:nvPr/>
        </p:nvSpPr>
        <p:spPr bwMode="auto">
          <a:xfrm>
            <a:off x="48168" y="5505879"/>
            <a:ext cx="1961120" cy="577081"/>
          </a:xfrm>
          <a:prstGeom prst="rect">
            <a:avLst/>
          </a:prstGeom>
          <a:solidFill>
            <a:srgbClr val="2A32D6">
              <a:alpha val="81960"/>
            </a:srgbClr>
          </a:solidFill>
          <a:ln w="9525">
            <a:solidFill>
              <a:schemeClr val="bg1"/>
            </a:solidFill>
            <a:miter lim="800000"/>
            <a:headEnd/>
            <a:tailEnd/>
          </a:ln>
        </p:spPr>
        <p:txBody>
          <a:bodyPr wrap="square">
            <a:spAutoFit/>
          </a:bodyPr>
          <a:lstStyle/>
          <a:p>
            <a:pPr algn="ctr"/>
            <a:r>
              <a:rPr lang="en-US" sz="1050" b="1" dirty="0">
                <a:solidFill>
                  <a:schemeClr val="bg1"/>
                </a:solidFill>
              </a:rPr>
              <a:t>All the patients  who kindly agreed to participate in the surveillance</a:t>
            </a:r>
            <a:endParaRPr lang="en-US" sz="1050" dirty="0">
              <a:solidFill>
                <a:schemeClr val="bg1"/>
              </a:solidFill>
            </a:endParaRPr>
          </a:p>
        </p:txBody>
      </p:sp>
      <p:sp>
        <p:nvSpPr>
          <p:cNvPr id="37895" name="Text Box 22"/>
          <p:cNvSpPr txBox="1">
            <a:spLocks noChangeArrowheads="1"/>
          </p:cNvSpPr>
          <p:nvPr/>
        </p:nvSpPr>
        <p:spPr bwMode="auto">
          <a:xfrm>
            <a:off x="100668" y="1636064"/>
            <a:ext cx="1856119" cy="1883593"/>
          </a:xfrm>
          <a:prstGeom prst="rect">
            <a:avLst/>
          </a:prstGeom>
          <a:solidFill>
            <a:srgbClr val="2A32D6">
              <a:alpha val="81960"/>
            </a:srgbClr>
          </a:solidFill>
          <a:ln w="9525">
            <a:solidFill>
              <a:schemeClr val="bg1"/>
            </a:solidFill>
            <a:miter lim="800000"/>
            <a:headEnd/>
            <a:tailEnd/>
          </a:ln>
        </p:spPr>
        <p:txBody>
          <a:bodyPr wrap="square">
            <a:spAutoFit/>
          </a:bodyPr>
          <a:lstStyle/>
          <a:p>
            <a:pPr algn="ctr"/>
            <a:r>
              <a:rPr lang="en-US" sz="970" b="1" dirty="0">
                <a:solidFill>
                  <a:schemeClr val="bg1"/>
                </a:solidFill>
              </a:rPr>
              <a:t>Data Entry Team and Administrators</a:t>
            </a:r>
          </a:p>
          <a:p>
            <a:pPr algn="ctr"/>
            <a:endParaRPr lang="en-US" sz="970" b="1" dirty="0">
              <a:solidFill>
                <a:schemeClr val="bg1"/>
              </a:solidFill>
            </a:endParaRPr>
          </a:p>
          <a:p>
            <a:pPr algn="ctr"/>
            <a:r>
              <a:rPr lang="en-US" sz="970" dirty="0">
                <a:solidFill>
                  <a:schemeClr val="bg1"/>
                </a:solidFill>
              </a:rPr>
              <a:t>Boitumelo Chuene</a:t>
            </a:r>
          </a:p>
          <a:p>
            <a:pPr algn="ctr"/>
            <a:r>
              <a:rPr lang="en-US" sz="970" dirty="0">
                <a:solidFill>
                  <a:schemeClr val="bg1"/>
                </a:solidFill>
              </a:rPr>
              <a:t>Faakhiera Stellenboom</a:t>
            </a:r>
          </a:p>
          <a:p>
            <a:pPr algn="ctr"/>
            <a:r>
              <a:rPr lang="en-US" sz="970" dirty="0">
                <a:solidFill>
                  <a:schemeClr val="bg1"/>
                </a:solidFill>
              </a:rPr>
              <a:t>Robert Musetha</a:t>
            </a:r>
          </a:p>
          <a:p>
            <a:pPr algn="ctr"/>
            <a:r>
              <a:rPr lang="en-US" sz="970" dirty="0">
                <a:solidFill>
                  <a:schemeClr val="bg1"/>
                </a:solidFill>
              </a:rPr>
              <a:t>Shirley Mhlarhi</a:t>
            </a:r>
          </a:p>
          <a:p>
            <a:pPr algn="ctr"/>
            <a:r>
              <a:rPr lang="en-ZA" sz="970" dirty="0">
                <a:solidFill>
                  <a:schemeClr val="bg1"/>
                </a:solidFill>
              </a:rPr>
              <a:t>Judith Tshabalala,</a:t>
            </a:r>
          </a:p>
          <a:p>
            <a:pPr algn="ctr"/>
            <a:r>
              <a:rPr lang="en-ZA" sz="970" dirty="0">
                <a:solidFill>
                  <a:schemeClr val="bg1"/>
                </a:solidFill>
              </a:rPr>
              <a:t>Thembi Mthembu</a:t>
            </a:r>
            <a:endParaRPr lang="en-US" sz="970" dirty="0">
              <a:solidFill>
                <a:schemeClr val="bg1"/>
              </a:solidFill>
            </a:endParaRPr>
          </a:p>
          <a:p>
            <a:pPr algn="ctr"/>
            <a:r>
              <a:rPr lang="en-US" sz="970" dirty="0">
                <a:solidFill>
                  <a:schemeClr val="bg1"/>
                </a:solidFill>
              </a:rPr>
              <a:t>Nondumiso Makabate</a:t>
            </a:r>
          </a:p>
          <a:p>
            <a:pPr algn="ctr"/>
            <a:r>
              <a:rPr lang="en-US" sz="970" dirty="0">
                <a:solidFill>
                  <a:schemeClr val="bg1"/>
                </a:solidFill>
              </a:rPr>
              <a:t>Mpho Ntoyi</a:t>
            </a:r>
          </a:p>
          <a:p>
            <a:pPr algn="ctr"/>
            <a:r>
              <a:rPr lang="en-ZA" sz="970" dirty="0">
                <a:solidFill>
                  <a:schemeClr val="bg1"/>
                </a:solidFill>
              </a:rPr>
              <a:t>Thelma Maswanganyi</a:t>
            </a:r>
            <a:endParaRPr lang="en-US" sz="970" dirty="0">
              <a:solidFill>
                <a:schemeClr val="bg1"/>
              </a:solidFill>
            </a:endParaRPr>
          </a:p>
        </p:txBody>
      </p:sp>
      <p:pic>
        <p:nvPicPr>
          <p:cNvPr id="9" name="Picture 12" descr="NICD Logo"/>
          <p:cNvPicPr>
            <a:picLocks noChangeAspect="1" noChangeArrowheads="1"/>
          </p:cNvPicPr>
          <p:nvPr/>
        </p:nvPicPr>
        <p:blipFill>
          <a:blip r:embed="rId4" cstate="print"/>
          <a:srcRect/>
          <a:stretch>
            <a:fillRect/>
          </a:stretch>
        </p:blipFill>
        <p:spPr bwMode="auto">
          <a:xfrm>
            <a:off x="-12660" y="35170"/>
            <a:ext cx="2370302" cy="823352"/>
          </a:xfrm>
          <a:prstGeom prst="rect">
            <a:avLst/>
          </a:prstGeom>
          <a:noFill/>
        </p:spPr>
      </p:pic>
      <p:sp>
        <p:nvSpPr>
          <p:cNvPr id="2" name="Slide Number Placeholder 1"/>
          <p:cNvSpPr>
            <a:spLocks noGrp="1"/>
          </p:cNvSpPr>
          <p:nvPr>
            <p:ph type="sldNum" sz="quarter" idx="12"/>
          </p:nvPr>
        </p:nvSpPr>
        <p:spPr/>
        <p:txBody>
          <a:bodyPr/>
          <a:lstStyle/>
          <a:p>
            <a:pPr>
              <a:defRPr/>
            </a:pPr>
            <a:fld id="{18E475E2-9B61-497A-8939-61D29D2CDF18}" type="slidenum">
              <a:rPr lang="en-US" smtClean="0"/>
              <a:pPr>
                <a:defRPr/>
              </a:pPr>
              <a:t>32</a:t>
            </a:fld>
            <a:endParaRPr lang="en-US" dirty="0"/>
          </a:p>
        </p:txBody>
      </p:sp>
    </p:spTree>
    <p:extLst>
      <p:ext uri="{BB962C8B-B14F-4D97-AF65-F5344CB8AC3E}">
        <p14:creationId xmlns:p14="http://schemas.microsoft.com/office/powerpoint/2010/main" val="21692092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959225" y="457200"/>
            <a:ext cx="4625976" cy="5546327"/>
          </a:xfrm>
          <a:prstGeom prst="rect">
            <a:avLst/>
          </a:prstGeom>
        </p:spPr>
      </p:pic>
      <p:sp>
        <p:nvSpPr>
          <p:cNvPr id="5" name="Slide Number Placeholder 4"/>
          <p:cNvSpPr>
            <a:spLocks noGrp="1"/>
          </p:cNvSpPr>
          <p:nvPr>
            <p:ph type="sldNum" sz="quarter" idx="12"/>
          </p:nvPr>
        </p:nvSpPr>
        <p:spPr/>
        <p:txBody>
          <a:bodyPr/>
          <a:lstStyle/>
          <a:p>
            <a:fld id="{1FB269A0-3A2A-4019-B56C-3C36F165064A}" type="slidenum">
              <a:rPr lang="en-GB" smtClean="0"/>
              <a:t>33</a:t>
            </a:fld>
            <a:endParaRPr lang="en-GB" dirty="0"/>
          </a:p>
        </p:txBody>
      </p:sp>
    </p:spTree>
    <p:extLst>
      <p:ext uri="{BB962C8B-B14F-4D97-AF65-F5344CB8AC3E}">
        <p14:creationId xmlns:p14="http://schemas.microsoft.com/office/powerpoint/2010/main" val="324840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33173" y="1019905"/>
            <a:ext cx="5379244" cy="4736306"/>
          </a:xfrm>
          <a:prstGeom prst="rect">
            <a:avLst/>
          </a:prstGeom>
        </p:spPr>
      </p:pic>
    </p:spTree>
    <p:extLst>
      <p:ext uri="{BB962C8B-B14F-4D97-AF65-F5344CB8AC3E}">
        <p14:creationId xmlns:p14="http://schemas.microsoft.com/office/powerpoint/2010/main" val="5872429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23"/>
          <p:cNvSpPr>
            <a:spLocks noGrp="1"/>
          </p:cNvSpPr>
          <p:nvPr>
            <p:ph type="sldNum" sz="quarter" idx="12"/>
          </p:nvPr>
        </p:nvSpPr>
        <p:spPr/>
        <p:txBody>
          <a:bodyPr/>
          <a:lstStyle/>
          <a:p>
            <a:fld id="{4ACEF711-59B1-47AA-B0BA-33B8C7FA8B18}" type="slidenum">
              <a:rPr lang="en-ZA" smtClean="0"/>
              <a:t>4</a:t>
            </a:fld>
            <a:endParaRPr lang="en-ZA"/>
          </a:p>
        </p:txBody>
      </p:sp>
      <p:sp>
        <p:nvSpPr>
          <p:cNvPr id="2" name="Title 1"/>
          <p:cNvSpPr>
            <a:spLocks noGrp="1"/>
          </p:cNvSpPr>
          <p:nvPr>
            <p:ph type="title"/>
          </p:nvPr>
        </p:nvSpPr>
        <p:spPr/>
        <p:txBody>
          <a:bodyPr/>
          <a:lstStyle/>
          <a:p>
            <a:r>
              <a:rPr lang="en-ZA" dirty="0" smtClean="0"/>
              <a:t> </a:t>
            </a:r>
            <a:r>
              <a:rPr lang="en-ZA" b="1" dirty="0" smtClean="0"/>
              <a:t>Sentinel syndromic surveillance coverage</a:t>
            </a:r>
            <a:endParaRPr lang="en-ZA" dirty="0"/>
          </a:p>
        </p:txBody>
      </p:sp>
      <p:grpSp>
        <p:nvGrpSpPr>
          <p:cNvPr id="3" name="Group 2"/>
          <p:cNvGrpSpPr/>
          <p:nvPr/>
        </p:nvGrpSpPr>
        <p:grpSpPr>
          <a:xfrm>
            <a:off x="3395073" y="1398111"/>
            <a:ext cx="7077285" cy="4051649"/>
            <a:chOff x="3440515" y="1875353"/>
            <a:chExt cx="6938711" cy="4665685"/>
          </a:xfrm>
        </p:grpSpPr>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backgroundRemoval t="0" b="99534" l="6270" r="93652"/>
                      </a14:imgEffect>
                    </a14:imgLayer>
                  </a14:imgProps>
                </a:ext>
                <a:ext uri="{28A0092B-C50C-407E-A947-70E740481C1C}">
                  <a14:useLocalDpi xmlns:a14="http://schemas.microsoft.com/office/drawing/2010/main" val="0"/>
                </a:ext>
              </a:extLst>
            </a:blip>
            <a:stretch>
              <a:fillRect/>
            </a:stretch>
          </p:blipFill>
          <p:spPr>
            <a:xfrm>
              <a:off x="3440515" y="1875353"/>
              <a:ext cx="6938711" cy="4665685"/>
            </a:xfrm>
            <a:prstGeom prst="rect">
              <a:avLst/>
            </a:prstGeom>
          </p:spPr>
        </p:pic>
        <p:sp>
          <p:nvSpPr>
            <p:cNvPr id="5" name="Isosceles Triangle 4"/>
            <p:cNvSpPr/>
            <p:nvPr/>
          </p:nvSpPr>
          <p:spPr>
            <a:xfrm>
              <a:off x="8039197" y="3326039"/>
              <a:ext cx="134684" cy="1569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a:off x="8232190" y="3028958"/>
              <a:ext cx="151844" cy="167019"/>
            </a:xfrm>
            <a:prstGeom prst="triangl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p:cNvSpPr/>
            <p:nvPr/>
          </p:nvSpPr>
          <p:spPr>
            <a:xfrm>
              <a:off x="9055534" y="3265856"/>
              <a:ext cx="208822" cy="16150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p:cNvSpPr/>
            <p:nvPr/>
          </p:nvSpPr>
          <p:spPr>
            <a:xfrm>
              <a:off x="8999196" y="3506199"/>
              <a:ext cx="201982" cy="143179"/>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p:cNvSpPr/>
            <p:nvPr/>
          </p:nvSpPr>
          <p:spPr>
            <a:xfrm>
              <a:off x="8768069" y="3618981"/>
              <a:ext cx="217238" cy="136786"/>
            </a:xfrm>
            <a:prstGeom prst="triangl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p:cNvSpPr/>
            <p:nvPr/>
          </p:nvSpPr>
          <p:spPr>
            <a:xfrm>
              <a:off x="9022150" y="4419650"/>
              <a:ext cx="179028" cy="151404"/>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p:cNvSpPr/>
            <p:nvPr/>
          </p:nvSpPr>
          <p:spPr>
            <a:xfrm>
              <a:off x="8845814" y="4683870"/>
              <a:ext cx="209719" cy="132863"/>
            </a:xfrm>
            <a:prstGeom prst="triangl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p:cNvSpPr/>
            <p:nvPr/>
          </p:nvSpPr>
          <p:spPr>
            <a:xfrm>
              <a:off x="7850807" y="5600079"/>
              <a:ext cx="251953" cy="1703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a:off x="8070368" y="5370022"/>
              <a:ext cx="200742" cy="163250"/>
            </a:xfrm>
            <a:prstGeom prst="triangl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p:cNvSpPr/>
            <p:nvPr/>
          </p:nvSpPr>
          <p:spPr>
            <a:xfrm>
              <a:off x="6031413" y="5493510"/>
              <a:ext cx="194820" cy="198306"/>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p:cNvSpPr/>
            <p:nvPr/>
          </p:nvSpPr>
          <p:spPr>
            <a:xfrm>
              <a:off x="5957542" y="5769040"/>
              <a:ext cx="194330" cy="175873"/>
            </a:xfrm>
            <a:prstGeom prst="triangl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p:cNvSpPr/>
            <p:nvPr/>
          </p:nvSpPr>
          <p:spPr>
            <a:xfrm>
              <a:off x="5840866" y="5997929"/>
              <a:ext cx="204915" cy="158247"/>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a:off x="5646537" y="4925548"/>
              <a:ext cx="194329" cy="16866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a:off x="6816442" y="3588845"/>
              <a:ext cx="186859" cy="185166"/>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a:off x="7483950" y="3391946"/>
              <a:ext cx="190572" cy="177173"/>
            </a:xfrm>
            <a:prstGeom prst="triangl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p:cNvSpPr/>
            <p:nvPr/>
          </p:nvSpPr>
          <p:spPr>
            <a:xfrm>
              <a:off x="7249104" y="3483023"/>
              <a:ext cx="191973" cy="198405"/>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p:nvSpPr>
          <p:spPr>
            <a:xfrm>
              <a:off x="8834390" y="2212696"/>
              <a:ext cx="187760" cy="151306"/>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a:off x="8093819" y="3900668"/>
              <a:ext cx="177291" cy="18334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4" name="Group 83"/>
          <p:cNvGrpSpPr/>
          <p:nvPr/>
        </p:nvGrpSpPr>
        <p:grpSpPr>
          <a:xfrm>
            <a:off x="8908321" y="5310909"/>
            <a:ext cx="2962945" cy="1385119"/>
            <a:chOff x="9494159" y="5386840"/>
            <a:chExt cx="2349347" cy="790812"/>
          </a:xfrm>
        </p:grpSpPr>
        <p:sp>
          <p:nvSpPr>
            <p:cNvPr id="85" name="Isosceles Triangle 84"/>
            <p:cNvSpPr/>
            <p:nvPr/>
          </p:nvSpPr>
          <p:spPr>
            <a:xfrm>
              <a:off x="9501218" y="5433513"/>
              <a:ext cx="137675" cy="166566"/>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Isosceles Triangle 85"/>
            <p:cNvSpPr/>
            <p:nvPr/>
          </p:nvSpPr>
          <p:spPr>
            <a:xfrm>
              <a:off x="9494159" y="5681982"/>
              <a:ext cx="158498" cy="163400"/>
            </a:xfrm>
            <a:prstGeom prst="triangl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Isosceles Triangle 86"/>
            <p:cNvSpPr/>
            <p:nvPr/>
          </p:nvSpPr>
          <p:spPr>
            <a:xfrm>
              <a:off x="9501218" y="5920576"/>
              <a:ext cx="151439" cy="160383"/>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p:cNvSpPr txBox="1"/>
            <p:nvPr/>
          </p:nvSpPr>
          <p:spPr>
            <a:xfrm>
              <a:off x="9726321" y="5386840"/>
              <a:ext cx="2117184" cy="167438"/>
            </a:xfrm>
            <a:prstGeom prst="rect">
              <a:avLst/>
            </a:prstGeom>
            <a:noFill/>
          </p:spPr>
          <p:txBody>
            <a:bodyPr wrap="square" rtlCol="0">
              <a:spAutoFit/>
            </a:bodyPr>
            <a:lstStyle/>
            <a:p>
              <a:r>
                <a:rPr lang="en-US" sz="1100" dirty="0" smtClean="0"/>
                <a:t>Viral Watch-ILI in private practitioners</a:t>
              </a:r>
              <a:endParaRPr lang="en-US" sz="1100" dirty="0"/>
            </a:p>
          </p:txBody>
        </p:sp>
        <p:sp>
          <p:nvSpPr>
            <p:cNvPr id="89" name="TextBox 88"/>
            <p:cNvSpPr txBox="1"/>
            <p:nvPr/>
          </p:nvSpPr>
          <p:spPr>
            <a:xfrm>
              <a:off x="9763386" y="5616111"/>
              <a:ext cx="1968253" cy="246008"/>
            </a:xfrm>
            <a:prstGeom prst="rect">
              <a:avLst/>
            </a:prstGeom>
            <a:noFill/>
          </p:spPr>
          <p:txBody>
            <a:bodyPr wrap="square" rtlCol="0">
              <a:spAutoFit/>
            </a:bodyPr>
            <a:lstStyle/>
            <a:p>
              <a:r>
                <a:rPr lang="en-US" sz="1100" dirty="0" smtClean="0"/>
                <a:t>Severe respiratory illness surveillance (SRI) in public sector hospitals</a:t>
              </a:r>
              <a:endParaRPr lang="en-US" sz="1100" dirty="0"/>
            </a:p>
          </p:txBody>
        </p:sp>
        <p:sp>
          <p:nvSpPr>
            <p:cNvPr id="90" name="TextBox 89"/>
            <p:cNvSpPr txBox="1"/>
            <p:nvPr/>
          </p:nvSpPr>
          <p:spPr>
            <a:xfrm>
              <a:off x="9730298" y="5901872"/>
              <a:ext cx="2113208" cy="275780"/>
            </a:xfrm>
            <a:prstGeom prst="rect">
              <a:avLst/>
            </a:prstGeom>
            <a:noFill/>
          </p:spPr>
          <p:txBody>
            <a:bodyPr wrap="square" rtlCol="0">
              <a:spAutoFit/>
            </a:bodyPr>
            <a:lstStyle/>
            <a:p>
              <a:r>
                <a:rPr lang="en-US" sz="1100" dirty="0" smtClean="0"/>
                <a:t>Influenza-like illness (ILI) in primary care facilities</a:t>
              </a:r>
              <a:endParaRPr lang="en-US" sz="1100" dirty="0"/>
            </a:p>
          </p:txBody>
        </p:sp>
      </p:grpSp>
      <p:pic>
        <p:nvPicPr>
          <p:cNvPr id="91" name="Picture 11"/>
          <p:cNvPicPr>
            <a:picLocks noChangeAspect="1" noChangeArrowheads="1"/>
          </p:cNvPicPr>
          <p:nvPr/>
        </p:nvPicPr>
        <p:blipFill>
          <a:blip r:embed="rId5" cstate="print"/>
          <a:srcRect/>
          <a:stretch>
            <a:fillRect/>
          </a:stretch>
        </p:blipFill>
        <p:spPr bwMode="auto">
          <a:xfrm>
            <a:off x="498240" y="1224458"/>
            <a:ext cx="2102215" cy="1988964"/>
          </a:xfrm>
          <a:prstGeom prst="rect">
            <a:avLst/>
          </a:prstGeom>
          <a:noFill/>
          <a:ln w="9525">
            <a:noFill/>
            <a:miter lim="800000"/>
            <a:headEnd/>
            <a:tailEnd/>
          </a:ln>
          <a:effectLst/>
        </p:spPr>
      </p:pic>
      <p:sp>
        <p:nvSpPr>
          <p:cNvPr id="92" name="Content Placeholder 13"/>
          <p:cNvSpPr txBox="1">
            <a:spLocks/>
          </p:cNvSpPr>
          <p:nvPr/>
        </p:nvSpPr>
        <p:spPr bwMode="auto">
          <a:xfrm>
            <a:off x="186964" y="3599223"/>
            <a:ext cx="3143944" cy="24812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55000" lnSpcReduction="20000"/>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ZA" dirty="0"/>
              <a:t>Middle income</a:t>
            </a:r>
          </a:p>
          <a:p>
            <a:r>
              <a:rPr lang="en-ZA" dirty="0"/>
              <a:t>Temperate climate</a:t>
            </a:r>
          </a:p>
          <a:p>
            <a:r>
              <a:rPr lang="en-ZA" dirty="0" smtClean="0"/>
              <a:t>HIV </a:t>
            </a:r>
            <a:r>
              <a:rPr lang="en-ZA" dirty="0"/>
              <a:t>prevalence </a:t>
            </a:r>
            <a:r>
              <a:rPr lang="en-ZA" dirty="0" smtClean="0"/>
              <a:t>18% </a:t>
            </a:r>
            <a:r>
              <a:rPr lang="en-ZA" dirty="0"/>
              <a:t>in </a:t>
            </a:r>
            <a:r>
              <a:rPr lang="en-ZA" dirty="0" smtClean="0"/>
              <a:t>≥ 15 years in 2021</a:t>
            </a:r>
            <a:endParaRPr lang="en-ZA" dirty="0"/>
          </a:p>
          <a:p>
            <a:r>
              <a:rPr lang="en-ZA" dirty="0"/>
              <a:t>7</a:t>
            </a:r>
            <a:r>
              <a:rPr lang="en-ZA" dirty="0" smtClean="0"/>
              <a:t>.5 million </a:t>
            </a:r>
            <a:r>
              <a:rPr lang="en-ZA" dirty="0"/>
              <a:t>living with HIV in </a:t>
            </a:r>
            <a:r>
              <a:rPr lang="en-ZA" dirty="0" smtClean="0"/>
              <a:t>2021</a:t>
            </a:r>
            <a:endParaRPr lang="en-ZA" dirty="0"/>
          </a:p>
          <a:p>
            <a:r>
              <a:rPr lang="en-GB" dirty="0" smtClean="0"/>
              <a:t>~ </a:t>
            </a:r>
            <a:r>
              <a:rPr lang="en-GB" dirty="0"/>
              <a:t>328 000 (range 230 000 - 444 000) </a:t>
            </a:r>
            <a:r>
              <a:rPr lang="en-GB" dirty="0" smtClean="0"/>
              <a:t>new TB cases in 2020</a:t>
            </a:r>
            <a:endParaRPr lang="en-ZA" dirty="0"/>
          </a:p>
          <a:p>
            <a:endParaRPr lang="en-ZA" dirty="0"/>
          </a:p>
        </p:txBody>
      </p:sp>
      <p:sp>
        <p:nvSpPr>
          <p:cNvPr id="23" name="TextBox 22"/>
          <p:cNvSpPr txBox="1"/>
          <p:nvPr/>
        </p:nvSpPr>
        <p:spPr>
          <a:xfrm>
            <a:off x="8032064" y="3509736"/>
            <a:ext cx="724010" cy="230832"/>
          </a:xfrm>
          <a:prstGeom prst="rect">
            <a:avLst/>
          </a:prstGeom>
          <a:noFill/>
        </p:spPr>
        <p:txBody>
          <a:bodyPr wrap="square" rtlCol="0">
            <a:spAutoFit/>
          </a:bodyPr>
          <a:lstStyle/>
          <a:p>
            <a:r>
              <a:rPr lang="en-GB" sz="900" dirty="0" smtClean="0"/>
              <a:t>Lesotho</a:t>
            </a:r>
            <a:endParaRPr lang="en-ZA" sz="900" dirty="0"/>
          </a:p>
        </p:txBody>
      </p:sp>
    </p:spTree>
    <p:extLst>
      <p:ext uri="{BB962C8B-B14F-4D97-AF65-F5344CB8AC3E}">
        <p14:creationId xmlns:p14="http://schemas.microsoft.com/office/powerpoint/2010/main" val="41109287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ACEF711-59B1-47AA-B0BA-33B8C7FA8B18}" type="slidenum">
              <a:rPr lang="en-ZA" smtClean="0"/>
              <a:t>5</a:t>
            </a:fld>
            <a:endParaRPr lang="en-ZA"/>
          </a:p>
        </p:txBody>
      </p:sp>
      <p:sp>
        <p:nvSpPr>
          <p:cNvPr id="2" name="Title 1"/>
          <p:cNvSpPr>
            <a:spLocks noGrp="1"/>
          </p:cNvSpPr>
          <p:nvPr>
            <p:ph type="title"/>
          </p:nvPr>
        </p:nvSpPr>
        <p:spPr>
          <a:xfrm>
            <a:off x="321188" y="110963"/>
            <a:ext cx="10716926" cy="644681"/>
          </a:xfrm>
        </p:spPr>
        <p:txBody>
          <a:bodyPr>
            <a:normAutofit fontScale="90000"/>
          </a:bodyPr>
          <a:lstStyle/>
          <a:p>
            <a:r>
              <a:rPr lang="en-ZA" sz="2800" b="1" dirty="0"/>
              <a:t>Case definitions for the national syndromic surveillance for pneumonia and influenza-like illness</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84493722"/>
              </p:ext>
            </p:extLst>
          </p:nvPr>
        </p:nvGraphicFramePr>
        <p:xfrm>
          <a:off x="960408" y="942490"/>
          <a:ext cx="10222302" cy="5267784"/>
        </p:xfrm>
        <a:graphic>
          <a:graphicData uri="http://schemas.openxmlformats.org/drawingml/2006/table">
            <a:tbl>
              <a:tblPr firstRow="1" bandRow="1">
                <a:tableStyleId>{F5AB1C69-6EDB-4FF4-983F-18BD219EF322}</a:tableStyleId>
              </a:tblPr>
              <a:tblGrid>
                <a:gridCol w="2427834">
                  <a:extLst>
                    <a:ext uri="{9D8B030D-6E8A-4147-A177-3AD203B41FA5}">
                      <a16:colId xmlns:a16="http://schemas.microsoft.com/office/drawing/2014/main" val="20000"/>
                    </a:ext>
                  </a:extLst>
                </a:gridCol>
                <a:gridCol w="7794468">
                  <a:extLst>
                    <a:ext uri="{9D8B030D-6E8A-4147-A177-3AD203B41FA5}">
                      <a16:colId xmlns:a16="http://schemas.microsoft.com/office/drawing/2014/main" val="20001"/>
                    </a:ext>
                  </a:extLst>
                </a:gridCol>
              </a:tblGrid>
              <a:tr h="438531">
                <a:tc>
                  <a:txBody>
                    <a:bodyPr/>
                    <a:lstStyle/>
                    <a:p>
                      <a:pPr algn="just">
                        <a:lnSpc>
                          <a:spcPct val="150000"/>
                        </a:lnSpc>
                        <a:spcAft>
                          <a:spcPts val="0"/>
                        </a:spcAft>
                      </a:pPr>
                      <a:r>
                        <a:rPr lang="en-ZA" sz="1800" dirty="0"/>
                        <a:t>Case definition</a:t>
                      </a:r>
                      <a:endParaRPr lang="en-ZA" sz="1800" dirty="0">
                        <a:latin typeface="+mn-lt"/>
                        <a:ea typeface="Calibri"/>
                        <a:cs typeface="Times New Roman"/>
                      </a:endParaRPr>
                    </a:p>
                  </a:txBody>
                  <a:tcPr marL="68580" marR="68580" marT="0" marB="0"/>
                </a:tc>
                <a:tc>
                  <a:txBody>
                    <a:bodyPr/>
                    <a:lstStyle/>
                    <a:p>
                      <a:pPr algn="just">
                        <a:lnSpc>
                          <a:spcPct val="150000"/>
                        </a:lnSpc>
                        <a:spcAft>
                          <a:spcPts val="0"/>
                        </a:spcAft>
                      </a:pPr>
                      <a:r>
                        <a:rPr lang="en-ZA" sz="1800" dirty="0"/>
                        <a:t>Criteria</a:t>
                      </a:r>
                      <a:endParaRPr lang="en-ZA" sz="1800" dirty="0">
                        <a:latin typeface="+mn-lt"/>
                        <a:ea typeface="Calibri"/>
                        <a:cs typeface="Times New Roman"/>
                      </a:endParaRPr>
                    </a:p>
                  </a:txBody>
                  <a:tcPr marL="68580" marR="68580" marT="0" marB="0"/>
                </a:tc>
                <a:extLst>
                  <a:ext uri="{0D108BD9-81ED-4DB2-BD59-A6C34878D82A}">
                    <a16:rowId xmlns:a16="http://schemas.microsoft.com/office/drawing/2014/main" val="10000"/>
                  </a:ext>
                </a:extLst>
              </a:tr>
              <a:tr h="989888">
                <a:tc rowSpan="3">
                  <a:txBody>
                    <a:bodyPr/>
                    <a:lstStyle/>
                    <a:p>
                      <a:pPr>
                        <a:lnSpc>
                          <a:spcPct val="100000"/>
                        </a:lnSpc>
                      </a:pPr>
                      <a:r>
                        <a:rPr lang="en-ZA" sz="1800" kern="1200" dirty="0" smtClean="0"/>
                        <a:t>Severe</a:t>
                      </a:r>
                      <a:r>
                        <a:rPr lang="en-ZA" sz="1800" kern="1200" baseline="0" dirty="0" smtClean="0"/>
                        <a:t> respiratory illness</a:t>
                      </a:r>
                      <a:endParaRPr lang="en-ZA" sz="1800" kern="1200" dirty="0" smtClean="0"/>
                    </a:p>
                  </a:txBody>
                  <a:tcPr/>
                </a:tc>
                <a:tc>
                  <a:txBody>
                    <a:bodyPr/>
                    <a:lstStyle/>
                    <a:p>
                      <a:pPr algn="just">
                        <a:lnSpc>
                          <a:spcPct val="100000"/>
                        </a:lnSpc>
                        <a:spcAft>
                          <a:spcPts val="0"/>
                        </a:spcAft>
                      </a:pPr>
                      <a:r>
                        <a:rPr lang="en-ZA" sz="1800" dirty="0"/>
                        <a:t>2 days-&lt;3 months</a:t>
                      </a:r>
                    </a:p>
                    <a:p>
                      <a:pPr algn="just">
                        <a:lnSpc>
                          <a:spcPct val="100000"/>
                        </a:lnSpc>
                        <a:spcAft>
                          <a:spcPts val="0"/>
                        </a:spcAft>
                      </a:pPr>
                      <a:r>
                        <a:rPr lang="en-ZA" sz="1800" dirty="0"/>
                        <a:t>Any child hospitalised with diagnosis of suspected sepsis or physician diagnosed lower respiratory tract infection (LRTI) irrespective of signs and </a:t>
                      </a:r>
                      <a:r>
                        <a:rPr lang="en-ZA" sz="1800" dirty="0" smtClean="0"/>
                        <a:t>symptoms</a:t>
                      </a:r>
                      <a:endParaRPr lang="en-ZA" sz="1800" dirty="0">
                        <a:latin typeface="+mn-lt"/>
                        <a:ea typeface="Calibri"/>
                        <a:cs typeface="Times New Roman"/>
                      </a:endParaRPr>
                    </a:p>
                  </a:txBody>
                  <a:tcPr marL="68580" marR="68580" marT="0" marB="0"/>
                </a:tc>
                <a:extLst>
                  <a:ext uri="{0D108BD9-81ED-4DB2-BD59-A6C34878D82A}">
                    <a16:rowId xmlns:a16="http://schemas.microsoft.com/office/drawing/2014/main" val="10002"/>
                  </a:ext>
                </a:extLst>
              </a:tr>
              <a:tr h="936846">
                <a:tc vMerge="1">
                  <a:txBody>
                    <a:bodyPr/>
                    <a:lstStyle/>
                    <a:p>
                      <a:endParaRPr lang="en-ZA" dirty="0"/>
                    </a:p>
                  </a:txBody>
                  <a:tcPr/>
                </a:tc>
                <a:tc>
                  <a:txBody>
                    <a:bodyPr/>
                    <a:lstStyle/>
                    <a:p>
                      <a:pPr algn="just">
                        <a:lnSpc>
                          <a:spcPct val="100000"/>
                        </a:lnSpc>
                        <a:spcAft>
                          <a:spcPts val="0"/>
                        </a:spcAft>
                      </a:pPr>
                      <a:r>
                        <a:rPr lang="en-ZA" sz="1800" dirty="0"/>
                        <a:t>3 months-&lt;5 years</a:t>
                      </a:r>
                    </a:p>
                    <a:p>
                      <a:pPr algn="just">
                        <a:lnSpc>
                          <a:spcPct val="100000"/>
                        </a:lnSpc>
                        <a:spcAft>
                          <a:spcPts val="0"/>
                        </a:spcAft>
                      </a:pPr>
                      <a:r>
                        <a:rPr lang="en-ZA" sz="1800" dirty="0"/>
                        <a:t>Any child ≥3 months to &lt;5 years hospitalised with physician-diagnosed LRTI including bronchiolitis, </a:t>
                      </a:r>
                      <a:r>
                        <a:rPr lang="en-ZA" sz="1800" dirty="0" smtClean="0"/>
                        <a:t>pneumonia,</a:t>
                      </a:r>
                      <a:r>
                        <a:rPr lang="en-ZA" sz="1800" baseline="0" dirty="0" smtClean="0"/>
                        <a:t> </a:t>
                      </a:r>
                      <a:r>
                        <a:rPr lang="en-ZA" sz="1800" dirty="0" smtClean="0"/>
                        <a:t>bronchitis </a:t>
                      </a:r>
                      <a:r>
                        <a:rPr lang="en-ZA" sz="1800" dirty="0"/>
                        <a:t>and pleural effusion</a:t>
                      </a:r>
                      <a:r>
                        <a:rPr lang="en-ZA" sz="1800" dirty="0" smtClean="0"/>
                        <a:t>.</a:t>
                      </a:r>
                      <a:endParaRPr lang="en-ZA" sz="1800" dirty="0">
                        <a:latin typeface="+mn-lt"/>
                        <a:ea typeface="Calibri"/>
                        <a:cs typeface="Times New Roman"/>
                      </a:endParaRPr>
                    </a:p>
                  </a:txBody>
                  <a:tcPr marL="68580" marR="68580" marT="0" marB="0"/>
                </a:tc>
                <a:extLst>
                  <a:ext uri="{0D108BD9-81ED-4DB2-BD59-A6C34878D82A}">
                    <a16:rowId xmlns:a16="http://schemas.microsoft.com/office/drawing/2014/main" val="10003"/>
                  </a:ext>
                </a:extLst>
              </a:tr>
              <a:tr h="877061">
                <a:tc vMerge="1">
                  <a:txBody>
                    <a:bodyPr/>
                    <a:lstStyle/>
                    <a:p>
                      <a:endParaRPr lang="en-ZA" dirty="0"/>
                    </a:p>
                  </a:txBody>
                  <a:tcPr/>
                </a:tc>
                <a:tc>
                  <a:txBody>
                    <a:bodyPr/>
                    <a:lstStyle/>
                    <a:p>
                      <a:pPr algn="just">
                        <a:lnSpc>
                          <a:spcPct val="100000"/>
                        </a:lnSpc>
                        <a:spcAft>
                          <a:spcPts val="0"/>
                        </a:spcAft>
                      </a:pPr>
                      <a:r>
                        <a:rPr lang="en-ZA" sz="1800" dirty="0"/>
                        <a:t>≥5 years</a:t>
                      </a:r>
                    </a:p>
                    <a:p>
                      <a:pPr algn="just">
                        <a:lnSpc>
                          <a:spcPct val="100000"/>
                        </a:lnSpc>
                        <a:spcAft>
                          <a:spcPts val="0"/>
                        </a:spcAft>
                      </a:pPr>
                      <a:r>
                        <a:rPr lang="en-ZA" sz="1800" dirty="0"/>
                        <a:t>Any person </a:t>
                      </a:r>
                      <a:r>
                        <a:rPr lang="en-ZA" sz="1800" dirty="0" smtClean="0"/>
                        <a:t>hospitalised with an acute respiratory infection with fever (≥38°C) or history of fever AND cough</a:t>
                      </a:r>
                      <a:endParaRPr lang="en-ZA" sz="1800" dirty="0">
                        <a:latin typeface="+mn-lt"/>
                        <a:ea typeface="Calibri"/>
                        <a:cs typeface="Times New Roman"/>
                      </a:endParaRPr>
                    </a:p>
                  </a:txBody>
                  <a:tcPr marL="68580" marR="68580" marT="0" marB="0"/>
                </a:tc>
                <a:extLst>
                  <a:ext uri="{0D108BD9-81ED-4DB2-BD59-A6C34878D82A}">
                    <a16:rowId xmlns:a16="http://schemas.microsoft.com/office/drawing/2014/main" val="10004"/>
                  </a:ext>
                </a:extLst>
              </a:tr>
              <a:tr h="735240">
                <a:tc>
                  <a:txBody>
                    <a:bodyPr/>
                    <a:lstStyle/>
                    <a:p>
                      <a:pPr algn="just">
                        <a:lnSpc>
                          <a:spcPct val="100000"/>
                        </a:lnSpc>
                        <a:spcAft>
                          <a:spcPts val="0"/>
                        </a:spcAft>
                      </a:pPr>
                      <a:r>
                        <a:rPr lang="en-ZA" sz="1800" dirty="0" smtClean="0">
                          <a:latin typeface="+mn-lt"/>
                          <a:ea typeface="Calibri"/>
                          <a:cs typeface="Times New Roman"/>
                        </a:rPr>
                        <a:t>Influenza-like illness</a:t>
                      </a:r>
                      <a:endParaRPr lang="en-ZA" sz="1800" dirty="0">
                        <a:latin typeface="+mn-lt"/>
                        <a:ea typeface="Calibri"/>
                        <a:cs typeface="Times New Roman"/>
                      </a:endParaRPr>
                    </a:p>
                  </a:txBody>
                  <a:tcPr marL="68580" marR="68580" marT="0" marB="0"/>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ZA" sz="1800" dirty="0" smtClean="0"/>
                        <a:t>Any person</a:t>
                      </a:r>
                      <a:r>
                        <a:rPr lang="en-ZA" sz="1800" baseline="0" dirty="0" smtClean="0"/>
                        <a:t> presenting</a:t>
                      </a:r>
                      <a:r>
                        <a:rPr lang="en-ZA" sz="1800" dirty="0" smtClean="0"/>
                        <a:t> with an acute respiratory infection with fever (≥38°C) or history of fever AND cough</a:t>
                      </a:r>
                      <a:endParaRPr lang="en-ZA" sz="1800" dirty="0" smtClean="0">
                        <a:latin typeface="+mn-lt"/>
                        <a:ea typeface="Calibri"/>
                        <a:cs typeface="Times New Roman"/>
                      </a:endParaRPr>
                    </a:p>
                  </a:txBody>
                  <a:tcPr marL="68580" marR="68580" marT="0" marB="0"/>
                </a:tc>
                <a:extLst>
                  <a:ext uri="{0D108BD9-81ED-4DB2-BD59-A6C34878D82A}">
                    <a16:rowId xmlns:a16="http://schemas.microsoft.com/office/drawing/2014/main" val="921262794"/>
                  </a:ext>
                </a:extLst>
              </a:tr>
              <a:tr h="1290218">
                <a:tc>
                  <a:txBody>
                    <a:bodyPr/>
                    <a:lstStyle/>
                    <a:p>
                      <a:pPr algn="just">
                        <a:lnSpc>
                          <a:spcPct val="100000"/>
                        </a:lnSpc>
                        <a:spcAft>
                          <a:spcPts val="0"/>
                        </a:spcAft>
                      </a:pPr>
                      <a:r>
                        <a:rPr lang="en-ZA" sz="1800" dirty="0" smtClean="0">
                          <a:latin typeface="+mn-lt"/>
                          <a:ea typeface="Calibri"/>
                          <a:cs typeface="Times New Roman"/>
                        </a:rPr>
                        <a:t>Suspected pertussis</a:t>
                      </a:r>
                      <a:endParaRPr lang="en-ZA" sz="1800" dirty="0">
                        <a:latin typeface="+mn-lt"/>
                        <a:ea typeface="Calibri"/>
                        <a:cs typeface="Times New Roman"/>
                      </a:endParaRPr>
                    </a:p>
                  </a:txBody>
                  <a:tcPr marL="68580" marR="68580" marT="0" marB="0"/>
                </a:tc>
                <a:tc>
                  <a:txBody>
                    <a:bodyPr/>
                    <a:lstStyle/>
                    <a:p>
                      <a:pPr lvl="0"/>
                      <a:r>
                        <a:rPr lang="en-ZA" sz="1800" kern="1200" dirty="0" smtClean="0">
                          <a:solidFill>
                            <a:schemeClr val="dk1"/>
                          </a:solidFill>
                          <a:effectLst/>
                          <a:latin typeface="+mn-lt"/>
                          <a:ea typeface="+mn-ea"/>
                          <a:cs typeface="+mn-cs"/>
                        </a:rPr>
                        <a:t>&lt;1 year: apnoea</a:t>
                      </a:r>
                    </a:p>
                    <a:p>
                      <a:r>
                        <a:rPr lang="en-ZA" sz="1800" kern="1200" dirty="0" smtClean="0">
                          <a:solidFill>
                            <a:schemeClr val="dk1"/>
                          </a:solidFill>
                          <a:effectLst/>
                          <a:latin typeface="+mn-lt"/>
                          <a:ea typeface="+mn-ea"/>
                          <a:cs typeface="+mn-cs"/>
                        </a:rPr>
                        <a:t>All ages: a cough of any duration with at least one of the following signs and symptoms: 1. paroxysmal cough; 2. inspiratory whoop; 3. post-tussive vomiting</a:t>
                      </a:r>
                      <a:endParaRPr lang="en-ZA" sz="1800" kern="1200" dirty="0">
                        <a:solidFill>
                          <a:schemeClr val="dk1"/>
                        </a:solidFill>
                        <a:latin typeface="+mn-lt"/>
                        <a:ea typeface="Calibri"/>
                        <a:cs typeface="Times New Roman"/>
                      </a:endParaRPr>
                    </a:p>
                  </a:txBody>
                  <a:tcPr marL="68580" marR="68580" marT="0" marB="0"/>
                </a:tc>
                <a:extLst>
                  <a:ext uri="{0D108BD9-81ED-4DB2-BD59-A6C34878D82A}">
                    <a16:rowId xmlns:a16="http://schemas.microsoft.com/office/drawing/2014/main" val="571973485"/>
                  </a:ext>
                </a:extLst>
              </a:tr>
            </a:tbl>
          </a:graphicData>
        </a:graphic>
      </p:graphicFrame>
    </p:spTree>
    <p:extLst>
      <p:ext uri="{BB962C8B-B14F-4D97-AF65-F5344CB8AC3E}">
        <p14:creationId xmlns:p14="http://schemas.microsoft.com/office/powerpoint/2010/main" val="24454771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ACEF711-59B1-47AA-B0BA-33B8C7FA8B18}" type="slidenum">
              <a:rPr lang="en-ZA" smtClean="0"/>
              <a:t>6</a:t>
            </a:fld>
            <a:endParaRPr lang="en-ZA"/>
          </a:p>
        </p:txBody>
      </p:sp>
      <p:sp>
        <p:nvSpPr>
          <p:cNvPr id="2" name="Title 1"/>
          <p:cNvSpPr>
            <a:spLocks noGrp="1"/>
          </p:cNvSpPr>
          <p:nvPr>
            <p:ph type="title"/>
          </p:nvPr>
        </p:nvSpPr>
        <p:spPr/>
        <p:txBody>
          <a:bodyPr/>
          <a:lstStyle/>
          <a:p>
            <a:r>
              <a:rPr lang="en-ZA" b="1" dirty="0" smtClean="0"/>
              <a:t>Patient enrolment and testing</a:t>
            </a:r>
            <a:endParaRPr lang="en-ZA" b="1" dirty="0"/>
          </a:p>
        </p:txBody>
      </p:sp>
      <p:sp>
        <p:nvSpPr>
          <p:cNvPr id="3" name="Content Placeholder 2"/>
          <p:cNvSpPr>
            <a:spLocks noGrp="1"/>
          </p:cNvSpPr>
          <p:nvPr>
            <p:ph type="body" idx="1"/>
          </p:nvPr>
        </p:nvSpPr>
        <p:spPr>
          <a:xfrm>
            <a:off x="321187" y="920833"/>
            <a:ext cx="10958590" cy="5519289"/>
          </a:xfrm>
        </p:spPr>
        <p:txBody>
          <a:bodyPr>
            <a:normAutofit fontScale="85000" lnSpcReduction="10000"/>
          </a:bodyPr>
          <a:lstStyle/>
          <a:p>
            <a:pPr marL="228600" lvl="1">
              <a:spcBef>
                <a:spcPts val="1000"/>
              </a:spcBef>
            </a:pPr>
            <a:r>
              <a:rPr lang="en-ZA" sz="2800" dirty="0"/>
              <a:t>Dedicated staff apply case definition</a:t>
            </a:r>
          </a:p>
          <a:p>
            <a:r>
              <a:rPr lang="en-ZA" dirty="0" smtClean="0"/>
              <a:t>Screening:</a:t>
            </a:r>
          </a:p>
          <a:p>
            <a:pPr lvl="1"/>
            <a:r>
              <a:rPr lang="en-ZA" dirty="0" smtClean="0"/>
              <a:t>Medical admission wards</a:t>
            </a:r>
          </a:p>
          <a:p>
            <a:pPr lvl="1"/>
            <a:r>
              <a:rPr lang="en-ZA" dirty="0" smtClean="0"/>
              <a:t>Outpatient clinics</a:t>
            </a:r>
            <a:endParaRPr lang="en-ZA" dirty="0"/>
          </a:p>
          <a:p>
            <a:r>
              <a:rPr lang="en-ZA" dirty="0"/>
              <a:t>Informed </a:t>
            </a:r>
            <a:r>
              <a:rPr lang="en-ZA" dirty="0" smtClean="0"/>
              <a:t>consent </a:t>
            </a:r>
          </a:p>
          <a:p>
            <a:r>
              <a:rPr lang="en-ZA" dirty="0" smtClean="0"/>
              <a:t>Interview </a:t>
            </a:r>
            <a:r>
              <a:rPr lang="en-ZA" dirty="0"/>
              <a:t>and medical record </a:t>
            </a:r>
            <a:r>
              <a:rPr lang="en-ZA" dirty="0" smtClean="0"/>
              <a:t>review</a:t>
            </a:r>
          </a:p>
          <a:p>
            <a:pPr lvl="1"/>
            <a:r>
              <a:rPr lang="en-GB" dirty="0" smtClean="0"/>
              <a:t>Demographics, presentation, underlying conditions, progression of illness, outcome</a:t>
            </a:r>
            <a:endParaRPr lang="en-ZA" dirty="0"/>
          </a:p>
          <a:p>
            <a:r>
              <a:rPr lang="en-ZA" dirty="0"/>
              <a:t>Specimen </a:t>
            </a:r>
            <a:r>
              <a:rPr lang="en-ZA" dirty="0" smtClean="0"/>
              <a:t>collection and testing</a:t>
            </a:r>
            <a:endParaRPr lang="en-ZA" dirty="0"/>
          </a:p>
          <a:p>
            <a:pPr lvl="1"/>
            <a:r>
              <a:rPr lang="en-ZA" dirty="0" smtClean="0"/>
              <a:t>Nasopharyngeal swab/mid-turbinate nasal swab</a:t>
            </a:r>
          </a:p>
          <a:p>
            <a:pPr lvl="1"/>
            <a:r>
              <a:rPr lang="en-ZA" dirty="0" smtClean="0"/>
              <a:t>Respiratory syncytial virus (RSV), influenza, </a:t>
            </a:r>
            <a:r>
              <a:rPr lang="en-ZA" i="1" dirty="0" err="1" smtClean="0"/>
              <a:t>B.pertussis</a:t>
            </a:r>
            <a:endParaRPr lang="en-ZA" i="1" dirty="0" smtClean="0"/>
          </a:p>
          <a:p>
            <a:pPr lvl="1"/>
            <a:r>
              <a:rPr lang="en-ZA" dirty="0" smtClean="0"/>
              <a:t>SARS-CoV-2 from March 2020</a:t>
            </a:r>
            <a:endParaRPr lang="en-ZA" dirty="0"/>
          </a:p>
          <a:p>
            <a:pPr lvl="1"/>
            <a:r>
              <a:rPr lang="en-ZA" dirty="0" smtClean="0"/>
              <a:t>Testing by </a:t>
            </a:r>
            <a:r>
              <a:rPr lang="en-ZA" dirty="0"/>
              <a:t>multiplex – </a:t>
            </a:r>
            <a:r>
              <a:rPr lang="en-ZA" dirty="0" smtClean="0"/>
              <a:t>real </a:t>
            </a:r>
            <a:r>
              <a:rPr lang="en-ZA" dirty="0"/>
              <a:t>time reverse </a:t>
            </a:r>
            <a:r>
              <a:rPr lang="en-ZA" dirty="0" smtClean="0"/>
              <a:t>transcription polymerase chain </a:t>
            </a:r>
            <a:r>
              <a:rPr lang="en-ZA" dirty="0"/>
              <a:t>reaction (</a:t>
            </a:r>
            <a:r>
              <a:rPr lang="en-ZA" dirty="0" err="1"/>
              <a:t>rRT</a:t>
            </a:r>
            <a:r>
              <a:rPr lang="en-ZA" dirty="0"/>
              <a:t>-PCR</a:t>
            </a:r>
            <a:r>
              <a:rPr lang="en-ZA" dirty="0" smtClean="0"/>
              <a:t>)</a:t>
            </a:r>
          </a:p>
          <a:p>
            <a:pPr lvl="1"/>
            <a:r>
              <a:rPr lang="en-GB" dirty="0"/>
              <a:t>V</a:t>
            </a:r>
            <a:r>
              <a:rPr lang="en-GB" dirty="0" smtClean="0"/>
              <a:t>ariants </a:t>
            </a:r>
            <a:r>
              <a:rPr lang="en-GB" dirty="0"/>
              <a:t>of SARS-CoV-2 positive </a:t>
            </a:r>
            <a:r>
              <a:rPr lang="en-GB" dirty="0" smtClean="0"/>
              <a:t>cases </a:t>
            </a:r>
            <a:r>
              <a:rPr lang="en-GB" dirty="0"/>
              <a:t>determined by </a:t>
            </a:r>
            <a:r>
              <a:rPr lang="en-GB" dirty="0" smtClean="0"/>
              <a:t>whole </a:t>
            </a:r>
            <a:r>
              <a:rPr lang="en-GB" dirty="0"/>
              <a:t>genome sequencing or variant PCR </a:t>
            </a:r>
            <a:endParaRPr lang="en-ZA" dirty="0" smtClean="0"/>
          </a:p>
          <a:p>
            <a:r>
              <a:rPr lang="en-ZA" dirty="0" smtClean="0"/>
              <a:t>HIV tested as part of clinical care</a:t>
            </a:r>
          </a:p>
          <a:p>
            <a:endParaRPr lang="en-ZA" dirty="0"/>
          </a:p>
        </p:txBody>
      </p:sp>
      <p:pic>
        <p:nvPicPr>
          <p:cNvPr id="4" name="Picture 3"/>
          <p:cNvPicPr>
            <a:picLocks noChangeAspect="1"/>
          </p:cNvPicPr>
          <p:nvPr/>
        </p:nvPicPr>
        <p:blipFill>
          <a:blip r:embed="rId3"/>
          <a:stretch>
            <a:fillRect/>
          </a:stretch>
        </p:blipFill>
        <p:spPr>
          <a:xfrm>
            <a:off x="10138409" y="920833"/>
            <a:ext cx="1761897" cy="2938527"/>
          </a:xfrm>
          <a:prstGeom prst="rect">
            <a:avLst/>
          </a:prstGeom>
        </p:spPr>
      </p:pic>
    </p:spTree>
    <p:extLst>
      <p:ext uri="{BB962C8B-B14F-4D97-AF65-F5344CB8AC3E}">
        <p14:creationId xmlns:p14="http://schemas.microsoft.com/office/powerpoint/2010/main" val="38012055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ACEF711-59B1-47AA-B0BA-33B8C7FA8B18}" type="slidenum">
              <a:rPr lang="en-ZA" smtClean="0"/>
              <a:pPr/>
              <a:t>7</a:t>
            </a:fld>
            <a:endParaRPr lang="en-ZA"/>
          </a:p>
        </p:txBody>
      </p:sp>
      <p:sp>
        <p:nvSpPr>
          <p:cNvPr id="2" name="Title 1"/>
          <p:cNvSpPr>
            <a:spLocks noGrp="1"/>
          </p:cNvSpPr>
          <p:nvPr>
            <p:ph type="title"/>
          </p:nvPr>
        </p:nvSpPr>
        <p:spPr>
          <a:xfrm>
            <a:off x="321188" y="110963"/>
            <a:ext cx="10984715" cy="644681"/>
          </a:xfrm>
        </p:spPr>
        <p:txBody>
          <a:bodyPr/>
          <a:lstStyle/>
          <a:p>
            <a:r>
              <a:rPr lang="en-US" dirty="0" smtClean="0"/>
              <a:t>Influenza seasons, surveillance for severe respiratory illness, South Africa 2016-2023</a:t>
            </a:r>
            <a:endParaRPr lang="en-ZA" dirty="0"/>
          </a:p>
        </p:txBody>
      </p:sp>
      <p:graphicFrame>
        <p:nvGraphicFramePr>
          <p:cNvPr id="5" name="Chart 4"/>
          <p:cNvGraphicFramePr>
            <a:graphicFrameLocks/>
          </p:cNvGraphicFramePr>
          <p:nvPr>
            <p:extLst/>
          </p:nvPr>
        </p:nvGraphicFramePr>
        <p:xfrm>
          <a:off x="341745" y="1242695"/>
          <a:ext cx="11490037" cy="544443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902769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380937" y="1057599"/>
            <a:ext cx="6017643" cy="5125488"/>
          </a:xfrm>
          <a:prstGeom prst="rect">
            <a:avLst/>
          </a:prstGeom>
        </p:spPr>
      </p:pic>
      <p:sp>
        <p:nvSpPr>
          <p:cNvPr id="4" name="Text Box 5"/>
          <p:cNvSpPr txBox="1">
            <a:spLocks noChangeArrowheads="1"/>
          </p:cNvSpPr>
          <p:nvPr/>
        </p:nvSpPr>
        <p:spPr bwMode="auto">
          <a:xfrm>
            <a:off x="1774825" y="1700213"/>
            <a:ext cx="2952750" cy="1066800"/>
          </a:xfrm>
          <a:prstGeom prst="rect">
            <a:avLst/>
          </a:prstGeom>
          <a:noFill/>
          <a:ln w="9525">
            <a:noFill/>
            <a:miter lim="800000"/>
            <a:headEnd/>
            <a:tailEnd/>
          </a:ln>
        </p:spPr>
        <p:txBody>
          <a:bodyPr>
            <a:spAutoFit/>
          </a:bodyPr>
          <a:lstStyle/>
          <a:p>
            <a:pPr eaLnBrk="0" hangingPunct="0"/>
            <a:r>
              <a:rPr lang="en-US" sz="2400" dirty="0">
                <a:latin typeface="Arial Narrow" pitchFamily="34" charset="0"/>
              </a:rPr>
              <a:t>Mean onset:</a:t>
            </a:r>
          </a:p>
          <a:p>
            <a:pPr eaLnBrk="0" hangingPunct="0"/>
            <a:r>
              <a:rPr lang="en-US" sz="2000" dirty="0">
                <a:latin typeface="Arial Narrow" pitchFamily="34" charset="0"/>
              </a:rPr>
              <a:t>Week 17 (3</a:t>
            </a:r>
            <a:r>
              <a:rPr lang="en-US" sz="2000" baseline="30000" dirty="0">
                <a:latin typeface="Arial Narrow" pitchFamily="34" charset="0"/>
              </a:rPr>
              <a:t>rd</a:t>
            </a:r>
            <a:r>
              <a:rPr lang="en-US" sz="2000" dirty="0">
                <a:latin typeface="Arial Narrow" pitchFamily="34" charset="0"/>
              </a:rPr>
              <a:t> week of April)</a:t>
            </a:r>
          </a:p>
          <a:p>
            <a:pPr eaLnBrk="0" hangingPunct="0"/>
            <a:r>
              <a:rPr lang="en-US" sz="2000" dirty="0">
                <a:latin typeface="Arial Narrow" pitchFamily="34" charset="0"/>
              </a:rPr>
              <a:t>Range 16-25</a:t>
            </a:r>
          </a:p>
        </p:txBody>
      </p:sp>
      <p:sp>
        <p:nvSpPr>
          <p:cNvPr id="5" name="Text Box 3"/>
          <p:cNvSpPr txBox="1">
            <a:spLocks noChangeArrowheads="1"/>
          </p:cNvSpPr>
          <p:nvPr/>
        </p:nvSpPr>
        <p:spPr bwMode="auto">
          <a:xfrm>
            <a:off x="1774826" y="2997200"/>
            <a:ext cx="3025775" cy="1066800"/>
          </a:xfrm>
          <a:prstGeom prst="rect">
            <a:avLst/>
          </a:prstGeom>
          <a:noFill/>
          <a:ln w="9525">
            <a:noFill/>
            <a:miter lim="800000"/>
            <a:headEnd/>
            <a:tailEnd/>
          </a:ln>
        </p:spPr>
        <p:txBody>
          <a:bodyPr>
            <a:spAutoFit/>
          </a:bodyPr>
          <a:lstStyle/>
          <a:p>
            <a:pPr eaLnBrk="0" hangingPunct="0"/>
            <a:r>
              <a:rPr lang="en-US" sz="2400" dirty="0">
                <a:latin typeface="Arial Narrow" pitchFamily="34" charset="0"/>
              </a:rPr>
              <a:t>Mean peak:</a:t>
            </a:r>
          </a:p>
          <a:p>
            <a:pPr eaLnBrk="0" hangingPunct="0"/>
            <a:r>
              <a:rPr lang="en-US" sz="2000" dirty="0">
                <a:latin typeface="Arial Narrow" pitchFamily="34" charset="0"/>
              </a:rPr>
              <a:t>Week 23 (1</a:t>
            </a:r>
            <a:r>
              <a:rPr lang="en-US" sz="2000" baseline="30000" dirty="0">
                <a:latin typeface="Arial Narrow" pitchFamily="34" charset="0"/>
              </a:rPr>
              <a:t>st</a:t>
            </a:r>
            <a:r>
              <a:rPr lang="en-US" sz="2000" dirty="0">
                <a:latin typeface="Arial Narrow" pitchFamily="34" charset="0"/>
              </a:rPr>
              <a:t> week of June)</a:t>
            </a:r>
          </a:p>
          <a:p>
            <a:pPr eaLnBrk="0" hangingPunct="0"/>
            <a:r>
              <a:rPr lang="en-US" sz="2000" dirty="0">
                <a:latin typeface="Arial Narrow" pitchFamily="34" charset="0"/>
              </a:rPr>
              <a:t>Range 20-32</a:t>
            </a:r>
          </a:p>
        </p:txBody>
      </p:sp>
      <p:sp>
        <p:nvSpPr>
          <p:cNvPr id="6" name="Text Box 4"/>
          <p:cNvSpPr txBox="1">
            <a:spLocks noChangeArrowheads="1"/>
          </p:cNvSpPr>
          <p:nvPr/>
        </p:nvSpPr>
        <p:spPr bwMode="auto">
          <a:xfrm>
            <a:off x="1774826" y="4437063"/>
            <a:ext cx="1857375" cy="1371600"/>
          </a:xfrm>
          <a:prstGeom prst="rect">
            <a:avLst/>
          </a:prstGeom>
          <a:noFill/>
          <a:ln w="9525">
            <a:noFill/>
            <a:miter lim="800000"/>
            <a:headEnd/>
            <a:tailEnd/>
          </a:ln>
        </p:spPr>
        <p:txBody>
          <a:bodyPr wrap="none">
            <a:spAutoFit/>
          </a:bodyPr>
          <a:lstStyle/>
          <a:p>
            <a:pPr eaLnBrk="0" hangingPunct="0"/>
            <a:r>
              <a:rPr lang="en-US" sz="2400" dirty="0">
                <a:latin typeface="Arial Narrow" pitchFamily="34" charset="0"/>
              </a:rPr>
              <a:t>Mean duration:</a:t>
            </a:r>
          </a:p>
          <a:p>
            <a:pPr eaLnBrk="0" hangingPunct="0"/>
            <a:r>
              <a:rPr lang="en-US" sz="2000" dirty="0">
                <a:latin typeface="Arial Narrow" pitchFamily="34" charset="0"/>
              </a:rPr>
              <a:t>17 weeks</a:t>
            </a:r>
          </a:p>
          <a:p>
            <a:pPr eaLnBrk="0" hangingPunct="0"/>
            <a:r>
              <a:rPr lang="en-US" sz="2000" dirty="0">
                <a:latin typeface="Arial Narrow" pitchFamily="34" charset="0"/>
              </a:rPr>
              <a:t>Range 12- 25</a:t>
            </a:r>
          </a:p>
          <a:p>
            <a:pPr eaLnBrk="0" hangingPunct="0"/>
            <a:endParaRPr lang="en-US" sz="2000" dirty="0">
              <a:latin typeface="Arial Narrow" pitchFamily="34" charset="0"/>
            </a:endParaRPr>
          </a:p>
        </p:txBody>
      </p:sp>
      <p:sp>
        <p:nvSpPr>
          <p:cNvPr id="10" name="Title 9"/>
          <p:cNvSpPr>
            <a:spLocks noGrp="1"/>
          </p:cNvSpPr>
          <p:nvPr>
            <p:ph type="title"/>
          </p:nvPr>
        </p:nvSpPr>
        <p:spPr/>
        <p:txBody>
          <a:bodyPr>
            <a:noAutofit/>
          </a:bodyPr>
          <a:lstStyle/>
          <a:p>
            <a:r>
              <a:rPr lang="en-US" sz="3600" dirty="0"/>
              <a:t> </a:t>
            </a:r>
            <a:r>
              <a:rPr lang="en-US" sz="3600" b="1" dirty="0"/>
              <a:t>Influenza seasons, South Africa 2005-2019</a:t>
            </a:r>
            <a:endParaRPr lang="en-ZA" sz="3600" b="1" dirty="0"/>
          </a:p>
        </p:txBody>
      </p:sp>
      <p:sp>
        <p:nvSpPr>
          <p:cNvPr id="11" name="Text Box 35"/>
          <p:cNvSpPr txBox="1">
            <a:spLocks noChangeArrowheads="1"/>
          </p:cNvSpPr>
          <p:nvPr/>
        </p:nvSpPr>
        <p:spPr bwMode="auto">
          <a:xfrm>
            <a:off x="7977918" y="3022697"/>
            <a:ext cx="596900" cy="274637"/>
          </a:xfrm>
          <a:prstGeom prst="rect">
            <a:avLst/>
          </a:prstGeom>
          <a:noFill/>
          <a:ln w="9525">
            <a:noFill/>
            <a:miter lim="800000"/>
            <a:headEnd/>
            <a:tailEnd/>
          </a:ln>
          <a:effectLst/>
        </p:spPr>
        <p:txBody>
          <a:bodyPr>
            <a:spAutoFit/>
          </a:bodyPr>
          <a:lstStyle/>
          <a:p>
            <a:r>
              <a:rPr lang="en-US" sz="1200" b="1" dirty="0"/>
              <a:t>2013</a:t>
            </a:r>
          </a:p>
        </p:txBody>
      </p:sp>
      <p:sp>
        <p:nvSpPr>
          <p:cNvPr id="12" name="Text Box 35"/>
          <p:cNvSpPr txBox="1">
            <a:spLocks noChangeArrowheads="1"/>
          </p:cNvSpPr>
          <p:nvPr/>
        </p:nvSpPr>
        <p:spPr bwMode="auto">
          <a:xfrm>
            <a:off x="5316545" y="3253004"/>
            <a:ext cx="596900" cy="274637"/>
          </a:xfrm>
          <a:prstGeom prst="rect">
            <a:avLst/>
          </a:prstGeom>
          <a:noFill/>
          <a:ln w="9525">
            <a:noFill/>
            <a:miter lim="800000"/>
            <a:headEnd/>
            <a:tailEnd/>
          </a:ln>
          <a:effectLst/>
        </p:spPr>
        <p:txBody>
          <a:bodyPr>
            <a:spAutoFit/>
          </a:bodyPr>
          <a:lstStyle/>
          <a:p>
            <a:r>
              <a:rPr lang="en-US" sz="1200" b="1" dirty="0"/>
              <a:t>2012</a:t>
            </a:r>
          </a:p>
        </p:txBody>
      </p:sp>
      <p:sp>
        <p:nvSpPr>
          <p:cNvPr id="13" name="Text Box 35"/>
          <p:cNvSpPr txBox="1">
            <a:spLocks noChangeArrowheads="1"/>
          </p:cNvSpPr>
          <p:nvPr/>
        </p:nvSpPr>
        <p:spPr bwMode="auto">
          <a:xfrm>
            <a:off x="6723236" y="3483024"/>
            <a:ext cx="596900" cy="274638"/>
          </a:xfrm>
          <a:prstGeom prst="rect">
            <a:avLst/>
          </a:prstGeom>
          <a:noFill/>
          <a:ln w="9525">
            <a:noFill/>
            <a:miter lim="800000"/>
            <a:headEnd/>
            <a:tailEnd/>
          </a:ln>
          <a:effectLst/>
        </p:spPr>
        <p:txBody>
          <a:bodyPr>
            <a:spAutoFit/>
          </a:bodyPr>
          <a:lstStyle/>
          <a:p>
            <a:r>
              <a:rPr lang="en-US" sz="1200" b="1" dirty="0"/>
              <a:t>2011</a:t>
            </a:r>
          </a:p>
        </p:txBody>
      </p:sp>
      <p:sp>
        <p:nvSpPr>
          <p:cNvPr id="14" name="Rectangle 13"/>
          <p:cNvSpPr/>
          <p:nvPr/>
        </p:nvSpPr>
        <p:spPr>
          <a:xfrm>
            <a:off x="5409624" y="3700964"/>
            <a:ext cx="570862" cy="276999"/>
          </a:xfrm>
          <a:prstGeom prst="rect">
            <a:avLst/>
          </a:prstGeom>
        </p:spPr>
        <p:txBody>
          <a:bodyPr wrap="square">
            <a:spAutoFit/>
          </a:bodyPr>
          <a:lstStyle/>
          <a:p>
            <a:r>
              <a:rPr lang="en-US" sz="1200" b="1" dirty="0"/>
              <a:t>2010</a:t>
            </a:r>
            <a:endParaRPr lang="en-US" sz="1200" dirty="0"/>
          </a:p>
        </p:txBody>
      </p:sp>
      <p:sp>
        <p:nvSpPr>
          <p:cNvPr id="15" name="Rectangle 14"/>
          <p:cNvSpPr/>
          <p:nvPr/>
        </p:nvSpPr>
        <p:spPr>
          <a:xfrm flipH="1">
            <a:off x="7724409" y="3893897"/>
            <a:ext cx="676274" cy="276999"/>
          </a:xfrm>
          <a:prstGeom prst="rect">
            <a:avLst/>
          </a:prstGeom>
        </p:spPr>
        <p:txBody>
          <a:bodyPr wrap="square">
            <a:spAutoFit/>
          </a:bodyPr>
          <a:lstStyle/>
          <a:p>
            <a:r>
              <a:rPr lang="en-US" sz="1200" b="1" dirty="0"/>
              <a:t>2009</a:t>
            </a:r>
            <a:endParaRPr lang="en-US" sz="1200" dirty="0"/>
          </a:p>
        </p:txBody>
      </p:sp>
      <p:sp>
        <p:nvSpPr>
          <p:cNvPr id="16" name="Rectangle 15"/>
          <p:cNvSpPr/>
          <p:nvPr/>
        </p:nvSpPr>
        <p:spPr>
          <a:xfrm>
            <a:off x="5367941" y="4160112"/>
            <a:ext cx="498855" cy="276999"/>
          </a:xfrm>
          <a:prstGeom prst="rect">
            <a:avLst/>
          </a:prstGeom>
        </p:spPr>
        <p:txBody>
          <a:bodyPr wrap="none">
            <a:spAutoFit/>
          </a:bodyPr>
          <a:lstStyle/>
          <a:p>
            <a:r>
              <a:rPr lang="en-US" sz="1200" b="1" dirty="0"/>
              <a:t>2008</a:t>
            </a:r>
            <a:endParaRPr lang="en-US" sz="1200" dirty="0"/>
          </a:p>
        </p:txBody>
      </p:sp>
      <p:sp>
        <p:nvSpPr>
          <p:cNvPr id="17" name="Rectangle 16"/>
          <p:cNvSpPr/>
          <p:nvPr/>
        </p:nvSpPr>
        <p:spPr>
          <a:xfrm>
            <a:off x="7853800" y="4298564"/>
            <a:ext cx="612069" cy="276999"/>
          </a:xfrm>
          <a:prstGeom prst="rect">
            <a:avLst/>
          </a:prstGeom>
        </p:spPr>
        <p:txBody>
          <a:bodyPr wrap="square">
            <a:spAutoFit/>
          </a:bodyPr>
          <a:lstStyle/>
          <a:p>
            <a:r>
              <a:rPr lang="en-US" sz="1200" b="1" dirty="0"/>
              <a:t>2007</a:t>
            </a:r>
            <a:endParaRPr lang="en-US" sz="1200" dirty="0"/>
          </a:p>
        </p:txBody>
      </p:sp>
      <p:sp>
        <p:nvSpPr>
          <p:cNvPr id="18" name="Rectangle 17"/>
          <p:cNvSpPr/>
          <p:nvPr/>
        </p:nvSpPr>
        <p:spPr>
          <a:xfrm>
            <a:off x="4759318" y="4574784"/>
            <a:ext cx="498855" cy="276999"/>
          </a:xfrm>
          <a:prstGeom prst="rect">
            <a:avLst/>
          </a:prstGeom>
        </p:spPr>
        <p:txBody>
          <a:bodyPr wrap="none">
            <a:spAutoFit/>
          </a:bodyPr>
          <a:lstStyle/>
          <a:p>
            <a:r>
              <a:rPr lang="en-US" sz="1200" b="1" dirty="0"/>
              <a:t>2006</a:t>
            </a:r>
            <a:endParaRPr lang="en-US" sz="1200" dirty="0"/>
          </a:p>
        </p:txBody>
      </p:sp>
      <p:sp>
        <p:nvSpPr>
          <p:cNvPr id="19" name="Rectangle 18"/>
          <p:cNvSpPr/>
          <p:nvPr/>
        </p:nvSpPr>
        <p:spPr>
          <a:xfrm>
            <a:off x="7320137" y="4715368"/>
            <a:ext cx="498855" cy="276999"/>
          </a:xfrm>
          <a:prstGeom prst="rect">
            <a:avLst/>
          </a:prstGeom>
        </p:spPr>
        <p:txBody>
          <a:bodyPr wrap="none">
            <a:spAutoFit/>
          </a:bodyPr>
          <a:lstStyle/>
          <a:p>
            <a:r>
              <a:rPr lang="en-US" sz="1200" b="1" dirty="0"/>
              <a:t>2005</a:t>
            </a:r>
            <a:endParaRPr lang="en-US" sz="1200" dirty="0"/>
          </a:p>
        </p:txBody>
      </p:sp>
      <p:sp>
        <p:nvSpPr>
          <p:cNvPr id="20" name="Rectangle 19"/>
          <p:cNvSpPr/>
          <p:nvPr/>
        </p:nvSpPr>
        <p:spPr>
          <a:xfrm>
            <a:off x="7545524" y="2624085"/>
            <a:ext cx="498855" cy="276999"/>
          </a:xfrm>
          <a:prstGeom prst="rect">
            <a:avLst/>
          </a:prstGeom>
        </p:spPr>
        <p:txBody>
          <a:bodyPr wrap="none">
            <a:spAutoFit/>
          </a:bodyPr>
          <a:lstStyle/>
          <a:p>
            <a:r>
              <a:rPr lang="en-US" sz="1200" b="1" dirty="0"/>
              <a:t>2015</a:t>
            </a:r>
            <a:endParaRPr lang="en-US" sz="1200" dirty="0"/>
          </a:p>
        </p:txBody>
      </p:sp>
      <p:sp>
        <p:nvSpPr>
          <p:cNvPr id="21" name="Rectangle 20"/>
          <p:cNvSpPr/>
          <p:nvPr/>
        </p:nvSpPr>
        <p:spPr>
          <a:xfrm>
            <a:off x="4885122" y="2434916"/>
            <a:ext cx="498855" cy="276999"/>
          </a:xfrm>
          <a:prstGeom prst="rect">
            <a:avLst/>
          </a:prstGeom>
        </p:spPr>
        <p:txBody>
          <a:bodyPr wrap="none">
            <a:spAutoFit/>
          </a:bodyPr>
          <a:lstStyle/>
          <a:p>
            <a:r>
              <a:rPr lang="en-US" sz="1200" b="1" dirty="0"/>
              <a:t>2016</a:t>
            </a:r>
            <a:endParaRPr lang="en-US" sz="1200" dirty="0"/>
          </a:p>
        </p:txBody>
      </p:sp>
      <p:sp>
        <p:nvSpPr>
          <p:cNvPr id="23" name="Rectangle 22"/>
          <p:cNvSpPr/>
          <p:nvPr/>
        </p:nvSpPr>
        <p:spPr>
          <a:xfrm>
            <a:off x="7941366" y="2206573"/>
            <a:ext cx="498855" cy="276999"/>
          </a:xfrm>
          <a:prstGeom prst="rect">
            <a:avLst/>
          </a:prstGeom>
        </p:spPr>
        <p:txBody>
          <a:bodyPr wrap="none">
            <a:spAutoFit/>
          </a:bodyPr>
          <a:lstStyle/>
          <a:p>
            <a:r>
              <a:rPr lang="en-US" sz="1200" b="1" dirty="0"/>
              <a:t>2017</a:t>
            </a:r>
            <a:endParaRPr lang="en-US" sz="1200" dirty="0"/>
          </a:p>
        </p:txBody>
      </p:sp>
      <p:sp>
        <p:nvSpPr>
          <p:cNvPr id="24" name="Rectangle 23"/>
          <p:cNvSpPr/>
          <p:nvPr/>
        </p:nvSpPr>
        <p:spPr>
          <a:xfrm>
            <a:off x="4849828" y="1980181"/>
            <a:ext cx="498855" cy="276999"/>
          </a:xfrm>
          <a:prstGeom prst="rect">
            <a:avLst/>
          </a:prstGeom>
        </p:spPr>
        <p:txBody>
          <a:bodyPr wrap="none">
            <a:spAutoFit/>
          </a:bodyPr>
          <a:lstStyle/>
          <a:p>
            <a:r>
              <a:rPr lang="en-US" sz="1200" b="1" dirty="0"/>
              <a:t>2018</a:t>
            </a:r>
            <a:endParaRPr lang="en-US" sz="1200" dirty="0"/>
          </a:p>
        </p:txBody>
      </p:sp>
      <p:sp>
        <p:nvSpPr>
          <p:cNvPr id="25" name="Rectangle 24"/>
          <p:cNvSpPr/>
          <p:nvPr/>
        </p:nvSpPr>
        <p:spPr>
          <a:xfrm>
            <a:off x="7239918" y="1760642"/>
            <a:ext cx="498855" cy="276999"/>
          </a:xfrm>
          <a:prstGeom prst="rect">
            <a:avLst/>
          </a:prstGeom>
        </p:spPr>
        <p:txBody>
          <a:bodyPr wrap="none">
            <a:spAutoFit/>
          </a:bodyPr>
          <a:lstStyle/>
          <a:p>
            <a:r>
              <a:rPr lang="en-US" sz="1200" b="1" dirty="0"/>
              <a:t>2019</a:t>
            </a:r>
            <a:endParaRPr lang="en-US" sz="1200" dirty="0"/>
          </a:p>
        </p:txBody>
      </p:sp>
      <p:sp>
        <p:nvSpPr>
          <p:cNvPr id="42" name="Text Box 35"/>
          <p:cNvSpPr txBox="1">
            <a:spLocks noChangeArrowheads="1"/>
          </p:cNvSpPr>
          <p:nvPr/>
        </p:nvSpPr>
        <p:spPr bwMode="auto">
          <a:xfrm>
            <a:off x="5242856" y="2828807"/>
            <a:ext cx="596900" cy="274637"/>
          </a:xfrm>
          <a:prstGeom prst="rect">
            <a:avLst/>
          </a:prstGeom>
          <a:noFill/>
          <a:ln w="9525">
            <a:noFill/>
            <a:miter lim="800000"/>
            <a:headEnd/>
            <a:tailEnd/>
          </a:ln>
          <a:effectLst/>
        </p:spPr>
        <p:txBody>
          <a:bodyPr>
            <a:spAutoFit/>
          </a:bodyPr>
          <a:lstStyle/>
          <a:p>
            <a:r>
              <a:rPr lang="en-US" sz="1200" b="1" dirty="0"/>
              <a:t>2014</a:t>
            </a:r>
          </a:p>
        </p:txBody>
      </p:sp>
      <p:sp>
        <p:nvSpPr>
          <p:cNvPr id="7" name="Slide Number Placeholder 6"/>
          <p:cNvSpPr>
            <a:spLocks noGrp="1"/>
          </p:cNvSpPr>
          <p:nvPr>
            <p:ph type="sldNum" sz="quarter" idx="12"/>
          </p:nvPr>
        </p:nvSpPr>
        <p:spPr/>
        <p:txBody>
          <a:bodyPr/>
          <a:lstStyle/>
          <a:p>
            <a:fld id="{4ACEF711-59B1-47AA-B0BA-33B8C7FA8B18}" type="slidenum">
              <a:rPr lang="en-ZA" smtClean="0"/>
              <a:t>8</a:t>
            </a:fld>
            <a:endParaRPr lang="en-ZA"/>
          </a:p>
        </p:txBody>
      </p:sp>
    </p:spTree>
    <p:extLst>
      <p:ext uri="{BB962C8B-B14F-4D97-AF65-F5344CB8AC3E}">
        <p14:creationId xmlns:p14="http://schemas.microsoft.com/office/powerpoint/2010/main" val="8207871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ACEF711-59B1-47AA-B0BA-33B8C7FA8B18}" type="slidenum">
              <a:rPr lang="en-ZA" smtClean="0"/>
              <a:t>9</a:t>
            </a:fld>
            <a:endParaRPr lang="en-ZA"/>
          </a:p>
        </p:txBody>
      </p:sp>
      <p:sp>
        <p:nvSpPr>
          <p:cNvPr id="3" name="Title 2"/>
          <p:cNvSpPr>
            <a:spLocks noGrp="1"/>
          </p:cNvSpPr>
          <p:nvPr>
            <p:ph type="title"/>
          </p:nvPr>
        </p:nvSpPr>
        <p:spPr>
          <a:xfrm>
            <a:off x="321981" y="581226"/>
            <a:ext cx="11500742" cy="644681"/>
          </a:xfrm>
        </p:spPr>
        <p:txBody>
          <a:bodyPr/>
          <a:lstStyle/>
          <a:p>
            <a:r>
              <a:rPr lang="en-GB" dirty="0"/>
              <a:t>Annual influenza circulation (detection rate) in all ages, pneumonia surveillance in public hospitals, 1 January 2010 to 06 April 2025, South Africa. </a:t>
            </a:r>
            <a:endParaRPr lang="en-ZA"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7604" y="2183424"/>
            <a:ext cx="7848600" cy="4533900"/>
          </a:xfrm>
          <a:prstGeom prst="rect">
            <a:avLst/>
          </a:prstGeom>
        </p:spPr>
      </p:pic>
    </p:spTree>
    <p:extLst>
      <p:ext uri="{BB962C8B-B14F-4D97-AF65-F5344CB8AC3E}">
        <p14:creationId xmlns:p14="http://schemas.microsoft.com/office/powerpoint/2010/main" val="3617118583"/>
      </p:ext>
    </p:extLst>
  </p:cSld>
  <p:clrMapOvr>
    <a:masterClrMapping/>
  </p:clrMapOvr>
</p:sld>
</file>

<file path=ppt/theme/theme1.xml><?xml version="1.0" encoding="utf-8"?>
<a:theme xmlns:a="http://schemas.openxmlformats.org/drawingml/2006/main" name="NICD Powerpoint 2022v4">
  <a:themeElements>
    <a:clrScheme name="NICD">
      <a:dk1>
        <a:sysClr val="windowText" lastClr="000000"/>
      </a:dk1>
      <a:lt1>
        <a:sysClr val="window" lastClr="FFFFFF"/>
      </a:lt1>
      <a:dk2>
        <a:srgbClr val="79B144"/>
      </a:dk2>
      <a:lt2>
        <a:srgbClr val="E7E6E6"/>
      </a:lt2>
      <a:accent1>
        <a:srgbClr val="006F44"/>
      </a:accent1>
      <a:accent2>
        <a:srgbClr val="00A652"/>
      </a:accent2>
      <a:accent3>
        <a:srgbClr val="79B144"/>
      </a:accent3>
      <a:accent4>
        <a:srgbClr val="C0FB2F"/>
      </a:accent4>
      <a:accent5>
        <a:srgbClr val="FFFFFF"/>
      </a:accent5>
      <a:accent6>
        <a:srgbClr val="44546A"/>
      </a:accent6>
      <a:hlink>
        <a:srgbClr val="0070C0"/>
      </a:hlink>
      <a:folHlink>
        <a:srgbClr val="006F4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ICD Powerpoint 2022v4" id="{CF8904DE-7C05-47BD-8328-7B05609B9512}" vid="{2F03F581-5849-4069-9478-633AF621A68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NICD">
    <a:dk1>
      <a:sysClr val="windowText" lastClr="000000"/>
    </a:dk1>
    <a:lt1>
      <a:sysClr val="window" lastClr="FFFFFF"/>
    </a:lt1>
    <a:dk2>
      <a:srgbClr val="79B144"/>
    </a:dk2>
    <a:lt2>
      <a:srgbClr val="E7E6E6"/>
    </a:lt2>
    <a:accent1>
      <a:srgbClr val="006F44"/>
    </a:accent1>
    <a:accent2>
      <a:srgbClr val="00A652"/>
    </a:accent2>
    <a:accent3>
      <a:srgbClr val="79B144"/>
    </a:accent3>
    <a:accent4>
      <a:srgbClr val="C0FB2F"/>
    </a:accent4>
    <a:accent5>
      <a:srgbClr val="FFFFFF"/>
    </a:accent5>
    <a:accent6>
      <a:srgbClr val="44546A"/>
    </a:accent6>
    <a:hlink>
      <a:srgbClr val="0070C0"/>
    </a:hlink>
    <a:folHlink>
      <a:srgbClr val="006F44"/>
    </a:folHlink>
  </a:clrScheme>
</a:themeOverride>
</file>

<file path=docProps/app.xml><?xml version="1.0" encoding="utf-8"?>
<Properties xmlns="http://schemas.openxmlformats.org/officeDocument/2006/extended-properties" xmlns:vt="http://schemas.openxmlformats.org/officeDocument/2006/docPropsVTypes">
  <TotalTime>8100</TotalTime>
  <Words>3913</Words>
  <Application>Microsoft Office PowerPoint</Application>
  <PresentationFormat>Widescreen</PresentationFormat>
  <Paragraphs>727</Paragraphs>
  <Slides>34</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MS PGothic</vt:lpstr>
      <vt:lpstr>SimSun</vt:lpstr>
      <vt:lpstr>Arial</vt:lpstr>
      <vt:lpstr>Arial Narrow</vt:lpstr>
      <vt:lpstr>Calibri</vt:lpstr>
      <vt:lpstr>Century Gothic</vt:lpstr>
      <vt:lpstr>Meiryo</vt:lpstr>
      <vt:lpstr>Segoe UI</vt:lpstr>
      <vt:lpstr>Times New Roman</vt:lpstr>
      <vt:lpstr>NICD Powerpoint 2022v4</vt:lpstr>
      <vt:lpstr>Multi-pathogen surveillance to guide public health action and inform policy </vt:lpstr>
      <vt:lpstr>Surveillance main objectives</vt:lpstr>
      <vt:lpstr>Overview of respiratory syndromic surveillance programmes in South Africa</vt:lpstr>
      <vt:lpstr> Sentinel syndromic surveillance coverage</vt:lpstr>
      <vt:lpstr>Case definitions for the national syndromic surveillance for pneumonia and influenza-like illness</vt:lpstr>
      <vt:lpstr>Patient enrolment and testing</vt:lpstr>
      <vt:lpstr>Influenza seasons, surveillance for severe respiratory illness, South Africa 2016-2023</vt:lpstr>
      <vt:lpstr> Influenza seasons, South Africa 2005-2019</vt:lpstr>
      <vt:lpstr>Annual influenza circulation (detection rate) in all ages, pneumonia surveillance in public hospitals, 1 January 2010 to 06 April 2025, South Africa. </vt:lpstr>
      <vt:lpstr>Number of laboratory-confirmed influenza cases and detection rate by subtype and lineage (left) and province (middle) and epidemic thresholds (right) in all ages, inpatient sentinel surveillance, South Africa, 30 December 2024 to 31 August 2025</vt:lpstr>
      <vt:lpstr>Combined number and percentage of influenza cases by subclade in all ages from three sentinel surveillance systems: outpatient influenza-like illness (ILI) surveillance in public primary health care clinics, outpatient ILI surveillance in private general practitioner practices, and inpatient pneumonia surveillance in public hospitals, South Africa, 30 December 2024 to 31 August 2025</vt:lpstr>
      <vt:lpstr>Risk factors for influenza-associated severe acute respiratory illness hospitalization among children &lt;5 years of age, 2012–2015</vt:lpstr>
      <vt:lpstr>Vaccine coverage and vaccine effectiveness (VE) by subtype and age group, Viral Watch Surveillance Programme, South Africa, 24 March – 27 July 2025</vt:lpstr>
      <vt:lpstr>Vaccine coverage and vaccine effectiveness (VE) by subtype and age group, Viral Watch Surveillance Programme, South Africa, 22 April-18 August 2024</vt:lpstr>
      <vt:lpstr>Incidence rates, incident rate ratios and case-fatality ratios among children &lt;6 months of age hospitalised with influenza-associated severe acute respiratory illness (SARI), in Soweto, South Africa, 2010-2011</vt:lpstr>
      <vt:lpstr>Respiratory syncytial virus (RSV) circulation in children aged &lt;5 years, pneumonia surveillance, South Africa, 2016 to 23 March 2025</vt:lpstr>
      <vt:lpstr>Number of laboratory-confirmed respiratory syncytial virus (RSV) cases and detection rate by type (left) and province (middle) in all ages, and epidemic thresholds in children &lt;5 years (right) from inpatient sentinel surveillance, South Africa, 30 December 2024 to 31 August 2025. </vt:lpstr>
      <vt:lpstr>RSV detections and epidemic thresholds among all age groups (A) and among children aged &lt;5 years, severe respiratory illness surveillance in public sector hospitals, 2017-2022</vt:lpstr>
      <vt:lpstr>Combined number and percentage of RSV cases by lineage in all ages from three sentinel surveillance systems: outpatient influenza-like illness (ILI) surveillance in public primary health care clinics, outpatient ILI surveillance in private general practitioner practices, and inpatient pneumonia surveillance in public hospitals, South Africa, 30 December 2024 to 31 August 2025</vt:lpstr>
      <vt:lpstr>Factors associated with RSV-associated hospitalization among children &lt;5 years of age, at two sites, South Africa, 2012–2018</vt:lpstr>
      <vt:lpstr>PowerPoint Presentation</vt:lpstr>
      <vt:lpstr>Estimated Mean Annual Rates of and Relative Risk Associated With Human Immunodeficiency Virus (HIV) Infection and HIV Exposure for Influenza- or Respiratory Syncytial Virus–associated Severe Respiratory Illness Hospitalization in Infants Aged 0–11 Months, Klerksdorp and Pietermaritzburg, South Africa, 2011–2016</vt:lpstr>
      <vt:lpstr>Using surveillance data to respond to SARS-CoV-2 pandemic</vt:lpstr>
      <vt:lpstr>Number of SARS-CoV-2 cases among children aged ≤18 years by variant and percentage positive  by epidemiological week, April 2020-March 2022</vt:lpstr>
      <vt:lpstr>COVID-19 changed health seeking behaviour and affected admission numbers in facility –based surveillance    </vt:lpstr>
      <vt:lpstr>PowerPoint Presentation</vt:lpstr>
      <vt:lpstr>Number of laboratory-confirmed SARS-CoV-2 cases and detection rate by variant type (left) and province (right) in all ages, sentinel surveillance, South Africa, 30 December 2024 to 31 August 2025. </vt:lpstr>
      <vt:lpstr>Combined number and percentage of SARS-CoV-2 variants in all ages from three sentinel surveillance systems: outpatient influenza-like illness (ILI) surveillance in public primary health care clinics, outpatient ILI surveillance in private general practitioner practices, and inpatient pneumonia surveillance in public hospitals, South Africa, 30 December 2024 to 31 August 2025</vt:lpstr>
      <vt:lpstr> Risk factors for SARS-CoV-2 associated severe respiratory illness among individuals aged≤ 18 years, April 2020-March 2022 </vt:lpstr>
      <vt:lpstr>Summary</vt:lpstr>
      <vt:lpstr>Sharing data</vt:lpstr>
      <vt:lpstr>Influenza-like illness and National syndromic surveillance for pneumonia, South Africa, 2022</vt:lpstr>
      <vt:lpstr>PowerPoint Presentation</vt:lpstr>
      <vt:lpstr>PowerPoint Presentation</vt:lpstr>
    </vt:vector>
  </TitlesOfParts>
  <Company>HP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Multipathogen surveillance to guide public health action during a pandemic</dc:title>
  <dc:creator>Sibongile Walaza</dc:creator>
  <cp:lastModifiedBy>Jackie Kleynhans</cp:lastModifiedBy>
  <cp:revision>263</cp:revision>
  <dcterms:created xsi:type="dcterms:W3CDTF">2022-09-21T11:02:28Z</dcterms:created>
  <dcterms:modified xsi:type="dcterms:W3CDTF">2025-09-08T07:03:52Z</dcterms:modified>
</cp:coreProperties>
</file>